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1"/>
  </p:sldMasterIdLst>
  <p:notesMasterIdLst>
    <p:notesMasterId r:id="rId11"/>
  </p:notesMasterIdLst>
  <p:sldIdLst>
    <p:sldId id="256" r:id="rId2"/>
    <p:sldId id="282" r:id="rId3"/>
    <p:sldId id="284" r:id="rId4"/>
    <p:sldId id="285" r:id="rId5"/>
    <p:sldId id="286" r:id="rId6"/>
    <p:sldId id="280" r:id="rId7"/>
    <p:sldId id="277" r:id="rId8"/>
    <p:sldId id="273" r:id="rId9"/>
    <p:sldId id="27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4"/>
    <p:restoredTop sz="94675"/>
  </p:normalViewPr>
  <p:slideViewPr>
    <p:cSldViewPr snapToGrid="0">
      <p:cViewPr varScale="1">
        <p:scale>
          <a:sx n="119" d="100"/>
          <a:sy n="119" d="100"/>
        </p:scale>
        <p:origin x="9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svg"/><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svg"/><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DB11C8-9B0F-4369-A7FA-D414C78D67D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98F04928-7959-438E-9289-4F9FC68538AF}">
      <dgm:prSet/>
      <dgm:spPr/>
      <dgm:t>
        <a:bodyPr/>
        <a:lstStyle/>
        <a:p>
          <a:pPr algn="ctr"/>
          <a:r>
            <a:rPr lang="en-US" b="1" dirty="0"/>
            <a:t>Mentor  roles </a:t>
          </a:r>
          <a:r>
            <a:rPr lang="en-US" dirty="0"/>
            <a:t>– </a:t>
          </a:r>
        </a:p>
        <a:p>
          <a:pPr algn="ctr"/>
          <a:r>
            <a:rPr lang="en-US" dirty="0"/>
            <a:t>career support such as sponsorship, coaching, providing challenging work; and </a:t>
          </a:r>
        </a:p>
        <a:p>
          <a:pPr algn="ctr"/>
          <a:r>
            <a:rPr lang="en-US" dirty="0"/>
            <a:t>psychosocial support such as role modeling, counseling, friendship, acceptance (Thiry &amp; Laursen, 2011). </a:t>
          </a:r>
        </a:p>
      </dgm:t>
    </dgm:pt>
    <dgm:pt modelId="{8AA63040-BAA8-4AA1-B6C6-DB6E48A8C78D}" type="parTrans" cxnId="{C945D019-6BC9-4768-A9F3-601C6C00F56C}">
      <dgm:prSet/>
      <dgm:spPr/>
      <dgm:t>
        <a:bodyPr/>
        <a:lstStyle/>
        <a:p>
          <a:endParaRPr lang="en-US"/>
        </a:p>
      </dgm:t>
    </dgm:pt>
    <dgm:pt modelId="{B4F16A3E-436A-474B-A2D0-4B82335004DF}" type="sibTrans" cxnId="{C945D019-6BC9-4768-A9F3-601C6C00F56C}">
      <dgm:prSet/>
      <dgm:spPr/>
      <dgm:t>
        <a:bodyPr/>
        <a:lstStyle/>
        <a:p>
          <a:endParaRPr lang="en-US"/>
        </a:p>
      </dgm:t>
    </dgm:pt>
    <dgm:pt modelId="{07853DED-A409-4932-8A91-341C4AF15386}">
      <dgm:prSet/>
      <dgm:spPr/>
      <dgm:t>
        <a:bodyPr/>
        <a:lstStyle/>
        <a:p>
          <a:pPr algn="ctr"/>
          <a:r>
            <a:rPr lang="en-US" b="1" dirty="0"/>
            <a:t>Recommendations from the National Academies of Sciences, Engineering, and Medicine (2019):</a:t>
          </a:r>
        </a:p>
      </dgm:t>
    </dgm:pt>
    <dgm:pt modelId="{E6234435-25DE-41AE-8832-F25714177F17}" type="parTrans" cxnId="{C5047C6B-FB10-4D76-832F-52FD6D04F48D}">
      <dgm:prSet/>
      <dgm:spPr/>
      <dgm:t>
        <a:bodyPr/>
        <a:lstStyle/>
        <a:p>
          <a:endParaRPr lang="en-US"/>
        </a:p>
      </dgm:t>
    </dgm:pt>
    <dgm:pt modelId="{489F8D69-B63D-46E8-9BC7-101440CC0FB9}" type="sibTrans" cxnId="{C5047C6B-FB10-4D76-832F-52FD6D04F48D}">
      <dgm:prSet/>
      <dgm:spPr/>
      <dgm:t>
        <a:bodyPr/>
        <a:lstStyle/>
        <a:p>
          <a:endParaRPr lang="en-US"/>
        </a:p>
      </dgm:t>
    </dgm:pt>
    <dgm:pt modelId="{0E056F49-10AD-4A83-8C6F-53190AE3039F}">
      <dgm:prSet/>
      <dgm:spPr/>
      <dgm:t>
        <a:bodyPr/>
        <a:lstStyle/>
        <a:p>
          <a:pPr algn="l"/>
          <a:r>
            <a:rPr lang="en-US" dirty="0"/>
            <a:t>Establish and use structured feedback at all levels (including feedback from your students)</a:t>
          </a:r>
        </a:p>
      </dgm:t>
    </dgm:pt>
    <dgm:pt modelId="{C97C8F5A-C728-473E-8C40-31D7EDEE6D69}" type="parTrans" cxnId="{D8C45168-5FEE-416B-8D14-CF724EBD0733}">
      <dgm:prSet/>
      <dgm:spPr/>
      <dgm:t>
        <a:bodyPr/>
        <a:lstStyle/>
        <a:p>
          <a:endParaRPr lang="en-US"/>
        </a:p>
      </dgm:t>
    </dgm:pt>
    <dgm:pt modelId="{C5740706-5E66-4670-B65C-46EB79AE902C}" type="sibTrans" cxnId="{D8C45168-5FEE-416B-8D14-CF724EBD0733}">
      <dgm:prSet/>
      <dgm:spPr/>
      <dgm:t>
        <a:bodyPr/>
        <a:lstStyle/>
        <a:p>
          <a:endParaRPr lang="en-US"/>
        </a:p>
      </dgm:t>
    </dgm:pt>
    <dgm:pt modelId="{63512CA0-68B9-4923-AEA3-479554A48D9D}">
      <dgm:prSet/>
      <dgm:spPr/>
      <dgm:t>
        <a:bodyPr/>
        <a:lstStyle/>
        <a:p>
          <a:pPr algn="l"/>
          <a:r>
            <a:rPr lang="en-US"/>
            <a:t>Support multiple mentorship structures</a:t>
          </a:r>
        </a:p>
      </dgm:t>
    </dgm:pt>
    <dgm:pt modelId="{C4E46516-7612-44B1-A670-F74B5E361372}" type="parTrans" cxnId="{AF8B49AB-AB8A-4E8C-8600-E3F866FAFA3F}">
      <dgm:prSet/>
      <dgm:spPr/>
      <dgm:t>
        <a:bodyPr/>
        <a:lstStyle/>
        <a:p>
          <a:endParaRPr lang="en-US"/>
        </a:p>
      </dgm:t>
    </dgm:pt>
    <dgm:pt modelId="{E56C04EB-6013-4C4C-8AF1-1715BB773E9B}" type="sibTrans" cxnId="{AF8B49AB-AB8A-4E8C-8600-E3F866FAFA3F}">
      <dgm:prSet/>
      <dgm:spPr/>
      <dgm:t>
        <a:bodyPr/>
        <a:lstStyle/>
        <a:p>
          <a:endParaRPr lang="en-US"/>
        </a:p>
      </dgm:t>
    </dgm:pt>
    <dgm:pt modelId="{A2DDA364-E752-4E67-9B18-A8DB3A38D459}">
      <dgm:prSet/>
      <dgm:spPr/>
      <dgm:t>
        <a:bodyPr/>
        <a:lstStyle/>
        <a:p>
          <a:pPr algn="l"/>
          <a:r>
            <a:rPr lang="en-US"/>
            <a:t>Mitigate problems; have a network of faculty to share, and when necessary, seek help </a:t>
          </a:r>
        </a:p>
      </dgm:t>
    </dgm:pt>
    <dgm:pt modelId="{46E66230-72BF-4F16-B924-328358E94D6A}" type="parTrans" cxnId="{BFF01E65-E607-4178-8B05-87B7BC53FCFE}">
      <dgm:prSet/>
      <dgm:spPr/>
      <dgm:t>
        <a:bodyPr/>
        <a:lstStyle/>
        <a:p>
          <a:endParaRPr lang="en-US"/>
        </a:p>
      </dgm:t>
    </dgm:pt>
    <dgm:pt modelId="{5E212AC2-4BE4-4F22-AD02-AB8DE8ABE0AA}" type="sibTrans" cxnId="{BFF01E65-E607-4178-8B05-87B7BC53FCFE}">
      <dgm:prSet/>
      <dgm:spPr/>
      <dgm:t>
        <a:bodyPr/>
        <a:lstStyle/>
        <a:p>
          <a:endParaRPr lang="en-US"/>
        </a:p>
      </dgm:t>
    </dgm:pt>
    <dgm:pt modelId="{7FB82CA9-0111-CF4A-A7B1-8699E35D0C9A}">
      <dgm:prSet/>
      <dgm:spPr/>
      <dgm:t>
        <a:bodyPr/>
        <a:lstStyle/>
        <a:p>
          <a:pPr algn="l"/>
          <a:r>
            <a:rPr lang="en-US" dirty="0"/>
            <a:t>Institutions and programs should adopt an evidence-based, operational definition of mentorship (including time allotment expected and/or recommended)</a:t>
          </a:r>
        </a:p>
      </dgm:t>
    </dgm:pt>
    <dgm:pt modelId="{EED0F300-2B3B-464C-8199-B6DE24CE6184}" type="parTrans" cxnId="{719A885C-98E7-5B47-B8C4-F1CB674861AA}">
      <dgm:prSet/>
      <dgm:spPr/>
      <dgm:t>
        <a:bodyPr/>
        <a:lstStyle/>
        <a:p>
          <a:endParaRPr lang="en-US"/>
        </a:p>
      </dgm:t>
    </dgm:pt>
    <dgm:pt modelId="{5D38527E-E56B-454A-9FAC-FCF2685B4FEE}" type="sibTrans" cxnId="{719A885C-98E7-5B47-B8C4-F1CB674861AA}">
      <dgm:prSet/>
      <dgm:spPr/>
      <dgm:t>
        <a:bodyPr/>
        <a:lstStyle/>
        <a:p>
          <a:endParaRPr lang="en-US"/>
        </a:p>
      </dgm:t>
    </dgm:pt>
    <dgm:pt modelId="{822E5F29-D673-2248-AD59-4CFFE362ABA8}" type="pres">
      <dgm:prSet presAssocID="{3BDB11C8-9B0F-4369-A7FA-D414C78D67DF}" presName="linear" presStyleCnt="0">
        <dgm:presLayoutVars>
          <dgm:animLvl val="lvl"/>
          <dgm:resizeHandles val="exact"/>
        </dgm:presLayoutVars>
      </dgm:prSet>
      <dgm:spPr/>
    </dgm:pt>
    <dgm:pt modelId="{463F6146-6E69-BC4A-A83A-6DB476B121E7}" type="pres">
      <dgm:prSet presAssocID="{98F04928-7959-438E-9289-4F9FC68538AF}" presName="parentText" presStyleLbl="node1" presStyleIdx="0" presStyleCnt="1">
        <dgm:presLayoutVars>
          <dgm:chMax val="0"/>
          <dgm:bulletEnabled val="1"/>
        </dgm:presLayoutVars>
      </dgm:prSet>
      <dgm:spPr/>
    </dgm:pt>
    <dgm:pt modelId="{01250A9E-D7F8-FD4E-8443-B3A36A26905F}" type="pres">
      <dgm:prSet presAssocID="{98F04928-7959-438E-9289-4F9FC68538AF}" presName="childText" presStyleLbl="revTx" presStyleIdx="0" presStyleCnt="1">
        <dgm:presLayoutVars>
          <dgm:bulletEnabled val="1"/>
        </dgm:presLayoutVars>
      </dgm:prSet>
      <dgm:spPr/>
    </dgm:pt>
  </dgm:ptLst>
  <dgm:cxnLst>
    <dgm:cxn modelId="{798E5D11-43C0-B848-822F-5424B2097AD3}" type="presOf" srcId="{07853DED-A409-4932-8A91-341C4AF15386}" destId="{01250A9E-D7F8-FD4E-8443-B3A36A26905F}" srcOrd="0" destOrd="0" presId="urn:microsoft.com/office/officeart/2005/8/layout/vList2"/>
    <dgm:cxn modelId="{D97E6115-6451-D849-82E4-EC1D34E1B999}" type="presOf" srcId="{98F04928-7959-438E-9289-4F9FC68538AF}" destId="{463F6146-6E69-BC4A-A83A-6DB476B121E7}" srcOrd="0" destOrd="0" presId="urn:microsoft.com/office/officeart/2005/8/layout/vList2"/>
    <dgm:cxn modelId="{C945D019-6BC9-4768-A9F3-601C6C00F56C}" srcId="{3BDB11C8-9B0F-4369-A7FA-D414C78D67DF}" destId="{98F04928-7959-438E-9289-4F9FC68538AF}" srcOrd="0" destOrd="0" parTransId="{8AA63040-BAA8-4AA1-B6C6-DB6E48A8C78D}" sibTransId="{B4F16A3E-436A-474B-A2D0-4B82335004DF}"/>
    <dgm:cxn modelId="{4DE31325-9EA7-EC4A-AA6B-8140A286463C}" type="presOf" srcId="{0E056F49-10AD-4A83-8C6F-53190AE3039F}" destId="{01250A9E-D7F8-FD4E-8443-B3A36A26905F}" srcOrd="0" destOrd="2" presId="urn:microsoft.com/office/officeart/2005/8/layout/vList2"/>
    <dgm:cxn modelId="{94F9743F-7A22-FE48-B24F-06FF9E40B1A3}" type="presOf" srcId="{7FB82CA9-0111-CF4A-A7B1-8699E35D0C9A}" destId="{01250A9E-D7F8-FD4E-8443-B3A36A26905F}" srcOrd="0" destOrd="1" presId="urn:microsoft.com/office/officeart/2005/8/layout/vList2"/>
    <dgm:cxn modelId="{47A11D55-4A3D-6840-9550-284A7FD17FA0}" type="presOf" srcId="{3BDB11C8-9B0F-4369-A7FA-D414C78D67DF}" destId="{822E5F29-D673-2248-AD59-4CFFE362ABA8}" srcOrd="0" destOrd="0" presId="urn:microsoft.com/office/officeart/2005/8/layout/vList2"/>
    <dgm:cxn modelId="{719A885C-98E7-5B47-B8C4-F1CB674861AA}" srcId="{98F04928-7959-438E-9289-4F9FC68538AF}" destId="{7FB82CA9-0111-CF4A-A7B1-8699E35D0C9A}" srcOrd="1" destOrd="0" parTransId="{EED0F300-2B3B-464C-8199-B6DE24CE6184}" sibTransId="{5D38527E-E56B-454A-9FAC-FCF2685B4FEE}"/>
    <dgm:cxn modelId="{BFF01E65-E607-4178-8B05-87B7BC53FCFE}" srcId="{98F04928-7959-438E-9289-4F9FC68538AF}" destId="{A2DDA364-E752-4E67-9B18-A8DB3A38D459}" srcOrd="4" destOrd="0" parTransId="{46E66230-72BF-4F16-B924-328358E94D6A}" sibTransId="{5E212AC2-4BE4-4F22-AD02-AB8DE8ABE0AA}"/>
    <dgm:cxn modelId="{D8C45168-5FEE-416B-8D14-CF724EBD0733}" srcId="{98F04928-7959-438E-9289-4F9FC68538AF}" destId="{0E056F49-10AD-4A83-8C6F-53190AE3039F}" srcOrd="2" destOrd="0" parTransId="{C97C8F5A-C728-473E-8C40-31D7EDEE6D69}" sibTransId="{C5740706-5E66-4670-B65C-46EB79AE902C}"/>
    <dgm:cxn modelId="{C5047C6B-FB10-4D76-832F-52FD6D04F48D}" srcId="{98F04928-7959-438E-9289-4F9FC68538AF}" destId="{07853DED-A409-4932-8A91-341C4AF15386}" srcOrd="0" destOrd="0" parTransId="{E6234435-25DE-41AE-8832-F25714177F17}" sibTransId="{489F8D69-B63D-46E8-9BC7-101440CC0FB9}"/>
    <dgm:cxn modelId="{8CEDAFA3-5A7E-8B45-A66D-6D2D35DC804C}" type="presOf" srcId="{A2DDA364-E752-4E67-9B18-A8DB3A38D459}" destId="{01250A9E-D7F8-FD4E-8443-B3A36A26905F}" srcOrd="0" destOrd="4" presId="urn:microsoft.com/office/officeart/2005/8/layout/vList2"/>
    <dgm:cxn modelId="{AF8B49AB-AB8A-4E8C-8600-E3F866FAFA3F}" srcId="{98F04928-7959-438E-9289-4F9FC68538AF}" destId="{63512CA0-68B9-4923-AEA3-479554A48D9D}" srcOrd="3" destOrd="0" parTransId="{C4E46516-7612-44B1-A670-F74B5E361372}" sibTransId="{E56C04EB-6013-4C4C-8AF1-1715BB773E9B}"/>
    <dgm:cxn modelId="{78D860FB-CE6C-5B4B-A817-02A45CE10984}" type="presOf" srcId="{63512CA0-68B9-4923-AEA3-479554A48D9D}" destId="{01250A9E-D7F8-FD4E-8443-B3A36A26905F}" srcOrd="0" destOrd="3" presId="urn:microsoft.com/office/officeart/2005/8/layout/vList2"/>
    <dgm:cxn modelId="{A0E0398A-72E7-1240-9E34-37A1936396AE}" type="presParOf" srcId="{822E5F29-D673-2248-AD59-4CFFE362ABA8}" destId="{463F6146-6E69-BC4A-A83A-6DB476B121E7}" srcOrd="0" destOrd="0" presId="urn:microsoft.com/office/officeart/2005/8/layout/vList2"/>
    <dgm:cxn modelId="{B9108F92-CF51-184A-9C39-24E8ED727BD3}" type="presParOf" srcId="{822E5F29-D673-2248-AD59-4CFFE362ABA8}" destId="{01250A9E-D7F8-FD4E-8443-B3A36A26905F}"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D972DE-9B81-41DF-93F9-582EC1C7F07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5665B080-D186-436C-864F-4702481E31DB}">
      <dgm:prSet/>
      <dgm:spPr/>
      <dgm:t>
        <a:bodyPr/>
        <a:lstStyle/>
        <a:p>
          <a:pPr>
            <a:lnSpc>
              <a:spcPct val="100000"/>
            </a:lnSpc>
          </a:pPr>
          <a:r>
            <a:rPr lang="en-US" dirty="0"/>
            <a:t>establish clear expectations and goals;</a:t>
          </a:r>
        </a:p>
      </dgm:t>
    </dgm:pt>
    <dgm:pt modelId="{00DA78D6-C182-4DC8-B76C-75DD177FA1FA}" type="parTrans" cxnId="{B6CDE081-F99B-45C9-96E2-275C0A775448}">
      <dgm:prSet/>
      <dgm:spPr/>
      <dgm:t>
        <a:bodyPr/>
        <a:lstStyle/>
        <a:p>
          <a:endParaRPr lang="en-US"/>
        </a:p>
      </dgm:t>
    </dgm:pt>
    <dgm:pt modelId="{0CF3C70E-F267-499B-93DE-D5789AF00EA2}" type="sibTrans" cxnId="{B6CDE081-F99B-45C9-96E2-275C0A775448}">
      <dgm:prSet/>
      <dgm:spPr/>
      <dgm:t>
        <a:bodyPr/>
        <a:lstStyle/>
        <a:p>
          <a:endParaRPr lang="en-US"/>
        </a:p>
      </dgm:t>
    </dgm:pt>
    <dgm:pt modelId="{2D4E56B0-1AF8-4395-AAFE-6C9139CA0DD6}">
      <dgm:prSet/>
      <dgm:spPr/>
      <dgm:t>
        <a:bodyPr/>
        <a:lstStyle/>
        <a:p>
          <a:pPr>
            <a:lnSpc>
              <a:spcPct val="100000"/>
            </a:lnSpc>
          </a:pPr>
          <a:r>
            <a:rPr lang="en-US" dirty="0"/>
            <a:t>provide appropriate structure and supervision;</a:t>
          </a:r>
        </a:p>
      </dgm:t>
    </dgm:pt>
    <dgm:pt modelId="{9C53432D-D1F3-4417-8DAF-7006F2DAA839}" type="parTrans" cxnId="{D6C30F63-08E7-4118-B340-76C358DDC196}">
      <dgm:prSet/>
      <dgm:spPr/>
      <dgm:t>
        <a:bodyPr/>
        <a:lstStyle/>
        <a:p>
          <a:endParaRPr lang="en-US"/>
        </a:p>
      </dgm:t>
    </dgm:pt>
    <dgm:pt modelId="{25BEDB61-F945-45E2-AF4F-1FB67A13177A}" type="sibTrans" cxnId="{D6C30F63-08E7-4118-B340-76C358DDC196}">
      <dgm:prSet/>
      <dgm:spPr/>
      <dgm:t>
        <a:bodyPr/>
        <a:lstStyle/>
        <a:p>
          <a:endParaRPr lang="en-US"/>
        </a:p>
      </dgm:t>
    </dgm:pt>
    <dgm:pt modelId="{17CA60EC-9342-4741-A3B3-04F0AD31D6F4}">
      <dgm:prSet/>
      <dgm:spPr/>
      <dgm:t>
        <a:bodyPr/>
        <a:lstStyle/>
        <a:p>
          <a:pPr>
            <a:lnSpc>
              <a:spcPct val="100000"/>
            </a:lnSpc>
          </a:pPr>
          <a:r>
            <a:rPr lang="en-US" dirty="0"/>
            <a:t>teach research methods explicitly;</a:t>
          </a:r>
        </a:p>
      </dgm:t>
    </dgm:pt>
    <dgm:pt modelId="{C70944F1-7430-40CD-A59B-3FE808B94228}" type="parTrans" cxnId="{602BFA76-2C46-4E55-9930-1BEBAD851B85}">
      <dgm:prSet/>
      <dgm:spPr/>
      <dgm:t>
        <a:bodyPr/>
        <a:lstStyle/>
        <a:p>
          <a:endParaRPr lang="en-US"/>
        </a:p>
      </dgm:t>
    </dgm:pt>
    <dgm:pt modelId="{052A0330-0CC1-4540-9774-61D3237F36FC}" type="sibTrans" cxnId="{602BFA76-2C46-4E55-9930-1BEBAD851B85}">
      <dgm:prSet/>
      <dgm:spPr/>
      <dgm:t>
        <a:bodyPr/>
        <a:lstStyle/>
        <a:p>
          <a:endParaRPr lang="en-US"/>
        </a:p>
      </dgm:t>
    </dgm:pt>
    <dgm:pt modelId="{CDF43706-C6E1-4FAD-B366-2DD4EBA49289}">
      <dgm:prSet/>
      <dgm:spPr/>
      <dgm:t>
        <a:bodyPr/>
        <a:lstStyle/>
        <a:p>
          <a:pPr>
            <a:lnSpc>
              <a:spcPct val="100000"/>
            </a:lnSpc>
          </a:pPr>
          <a:r>
            <a:rPr lang="en-US" dirty="0"/>
            <a:t>encourage students to take intellectual ownership;</a:t>
          </a:r>
        </a:p>
        <a:p>
          <a:pPr>
            <a:lnSpc>
              <a:spcPct val="100000"/>
            </a:lnSpc>
          </a:pPr>
          <a:r>
            <a:rPr lang="en-US" dirty="0"/>
            <a:t>foster independence </a:t>
          </a:r>
        </a:p>
      </dgm:t>
    </dgm:pt>
    <dgm:pt modelId="{3159021A-A487-42C0-890F-95CA48AFBB6A}" type="parTrans" cxnId="{60801831-72D2-4FA4-8CDF-32E1313CEFD2}">
      <dgm:prSet/>
      <dgm:spPr/>
      <dgm:t>
        <a:bodyPr/>
        <a:lstStyle/>
        <a:p>
          <a:endParaRPr lang="en-US"/>
        </a:p>
      </dgm:t>
    </dgm:pt>
    <dgm:pt modelId="{8ADC6FEF-38C9-40FD-80BA-0A0A7BA32008}" type="sibTrans" cxnId="{60801831-72D2-4FA4-8CDF-32E1313CEFD2}">
      <dgm:prSet/>
      <dgm:spPr/>
      <dgm:t>
        <a:bodyPr/>
        <a:lstStyle/>
        <a:p>
          <a:endParaRPr lang="en-US"/>
        </a:p>
      </dgm:t>
    </dgm:pt>
    <dgm:pt modelId="{CBF900D0-DA0E-4437-B1B2-B4E4B2C459FF}">
      <dgm:prSet/>
      <dgm:spPr/>
      <dgm:t>
        <a:bodyPr/>
        <a:lstStyle/>
        <a:p>
          <a:pPr>
            <a:lnSpc>
              <a:spcPct val="100000"/>
            </a:lnSpc>
          </a:pPr>
          <a:r>
            <a:rPr lang="en-US" dirty="0"/>
            <a:t>give frequent and constructive feedback;</a:t>
          </a:r>
        </a:p>
      </dgm:t>
    </dgm:pt>
    <dgm:pt modelId="{7E443324-2B0B-4DCC-AA41-BBEE2A18A179}" type="parTrans" cxnId="{BDEEA281-D237-4F02-A787-900222920BCA}">
      <dgm:prSet/>
      <dgm:spPr/>
      <dgm:t>
        <a:bodyPr/>
        <a:lstStyle/>
        <a:p>
          <a:endParaRPr lang="en-US"/>
        </a:p>
      </dgm:t>
    </dgm:pt>
    <dgm:pt modelId="{E075AA79-D240-4CD2-9012-288747175F4D}" type="sibTrans" cxnId="{BDEEA281-D237-4F02-A787-900222920BCA}">
      <dgm:prSet/>
      <dgm:spPr/>
      <dgm:t>
        <a:bodyPr/>
        <a:lstStyle/>
        <a:p>
          <a:endParaRPr lang="en-US"/>
        </a:p>
      </dgm:t>
    </dgm:pt>
    <dgm:pt modelId="{151F69D7-E5D1-4732-B8CB-FCD3DD827A8F}">
      <dgm:prSet/>
      <dgm:spPr/>
      <dgm:t>
        <a:bodyPr/>
        <a:lstStyle/>
        <a:p>
          <a:pPr>
            <a:lnSpc>
              <a:spcPct val="100000"/>
            </a:lnSpc>
          </a:pPr>
          <a:r>
            <a:rPr lang="en-US" dirty="0"/>
            <a:t>support students’ professional development;</a:t>
          </a:r>
        </a:p>
      </dgm:t>
    </dgm:pt>
    <dgm:pt modelId="{A2BACAB9-2C06-488C-84C0-AC38045BAF07}" type="parTrans" cxnId="{8F6D5BB2-7016-4B71-A256-8711738A0716}">
      <dgm:prSet/>
      <dgm:spPr/>
      <dgm:t>
        <a:bodyPr/>
        <a:lstStyle/>
        <a:p>
          <a:endParaRPr lang="en-US"/>
        </a:p>
      </dgm:t>
    </dgm:pt>
    <dgm:pt modelId="{A5EA7447-A0A7-410D-82DA-BEB60F544626}" type="sibTrans" cxnId="{8F6D5BB2-7016-4B71-A256-8711738A0716}">
      <dgm:prSet/>
      <dgm:spPr/>
      <dgm:t>
        <a:bodyPr/>
        <a:lstStyle/>
        <a:p>
          <a:endParaRPr lang="en-US"/>
        </a:p>
      </dgm:t>
    </dgm:pt>
    <dgm:pt modelId="{602DDF60-5DFA-45F8-804B-84B7A33591F1}">
      <dgm:prSet/>
      <dgm:spPr/>
      <dgm:t>
        <a:bodyPr/>
        <a:lstStyle/>
        <a:p>
          <a:pPr>
            <a:lnSpc>
              <a:spcPct val="100000"/>
            </a:lnSpc>
          </a:pPr>
          <a:r>
            <a:rPr lang="en-US" dirty="0"/>
            <a:t>reflect on and evaluating the mentoring relationship.</a:t>
          </a:r>
        </a:p>
      </dgm:t>
    </dgm:pt>
    <dgm:pt modelId="{87445209-117A-4016-BA55-3FC132AA6CC6}" type="parTrans" cxnId="{AE628FE1-3627-4C9F-852F-30223B027AC7}">
      <dgm:prSet/>
      <dgm:spPr/>
      <dgm:t>
        <a:bodyPr/>
        <a:lstStyle/>
        <a:p>
          <a:endParaRPr lang="en-US"/>
        </a:p>
      </dgm:t>
    </dgm:pt>
    <dgm:pt modelId="{5B329022-E889-40E7-8DF6-6E976409CF4F}" type="sibTrans" cxnId="{AE628FE1-3627-4C9F-852F-30223B027AC7}">
      <dgm:prSet/>
      <dgm:spPr/>
      <dgm:t>
        <a:bodyPr/>
        <a:lstStyle/>
        <a:p>
          <a:endParaRPr lang="en-US"/>
        </a:p>
      </dgm:t>
    </dgm:pt>
    <dgm:pt modelId="{89E32A4B-5A41-FD43-AD64-A62298FFABCC}">
      <dgm:prSet/>
      <dgm:spPr/>
      <dgm:t>
        <a:bodyPr/>
        <a:lstStyle/>
        <a:p>
          <a:pPr>
            <a:lnSpc>
              <a:spcPct val="100000"/>
            </a:lnSpc>
          </a:pPr>
          <a:r>
            <a:rPr lang="en-US" dirty="0"/>
            <a:t>use emerging technologies; </a:t>
          </a:r>
        </a:p>
      </dgm:t>
    </dgm:pt>
    <dgm:pt modelId="{48EA0268-AAAA-064A-A9BF-29CA96DE2B3B}" type="parTrans" cxnId="{EA0B1F3C-D040-F549-9E2F-FB64C1B03141}">
      <dgm:prSet/>
      <dgm:spPr/>
      <dgm:t>
        <a:bodyPr/>
        <a:lstStyle/>
        <a:p>
          <a:endParaRPr lang="en-US"/>
        </a:p>
      </dgm:t>
    </dgm:pt>
    <dgm:pt modelId="{B25DED27-0528-0941-94DE-27A3F01DFE09}" type="sibTrans" cxnId="{EA0B1F3C-D040-F549-9E2F-FB64C1B03141}">
      <dgm:prSet/>
      <dgm:spPr/>
      <dgm:t>
        <a:bodyPr/>
        <a:lstStyle/>
        <a:p>
          <a:endParaRPr lang="en-US"/>
        </a:p>
      </dgm:t>
    </dgm:pt>
    <dgm:pt modelId="{DA7453F5-5B6B-4D91-8810-7478E80B1C4F}" type="pres">
      <dgm:prSet presAssocID="{77D972DE-9B81-41DF-93F9-582EC1C7F078}" presName="root" presStyleCnt="0">
        <dgm:presLayoutVars>
          <dgm:dir/>
          <dgm:resizeHandles val="exact"/>
        </dgm:presLayoutVars>
      </dgm:prSet>
      <dgm:spPr/>
    </dgm:pt>
    <dgm:pt modelId="{4567FA4C-AEA5-4DAC-9ED8-886B51ECC048}" type="pres">
      <dgm:prSet presAssocID="{5665B080-D186-436C-864F-4702481E31DB}" presName="compNode" presStyleCnt="0"/>
      <dgm:spPr/>
    </dgm:pt>
    <dgm:pt modelId="{7E947D55-5729-4DD5-B24B-32B24B6C79E5}" type="pres">
      <dgm:prSet presAssocID="{5665B080-D186-436C-864F-4702481E31DB}" presName="bgRect" presStyleLbl="bgShp" presStyleIdx="0" presStyleCnt="8"/>
      <dgm:spPr/>
    </dgm:pt>
    <dgm:pt modelId="{9EDCD015-C605-4F93-BCCF-10882E4C8B92}" type="pres">
      <dgm:prSet presAssocID="{5665B080-D186-436C-864F-4702481E31DB}" presName="iconRect" presStyleLbl="node1" presStyleIdx="0"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07449D8B-05A4-4DE2-B3D6-A3A17B7E6D4B}" type="pres">
      <dgm:prSet presAssocID="{5665B080-D186-436C-864F-4702481E31DB}" presName="spaceRect" presStyleCnt="0"/>
      <dgm:spPr/>
    </dgm:pt>
    <dgm:pt modelId="{DC113C4D-6C8B-4EB7-B8CB-ABD59DFD217E}" type="pres">
      <dgm:prSet presAssocID="{5665B080-D186-436C-864F-4702481E31DB}" presName="parTx" presStyleLbl="revTx" presStyleIdx="0" presStyleCnt="8">
        <dgm:presLayoutVars>
          <dgm:chMax val="0"/>
          <dgm:chPref val="0"/>
        </dgm:presLayoutVars>
      </dgm:prSet>
      <dgm:spPr/>
    </dgm:pt>
    <dgm:pt modelId="{FAE62092-7F2E-48C5-95EC-69FA221ADF3D}" type="pres">
      <dgm:prSet presAssocID="{0CF3C70E-F267-499B-93DE-D5789AF00EA2}" presName="sibTrans" presStyleCnt="0"/>
      <dgm:spPr/>
    </dgm:pt>
    <dgm:pt modelId="{C3C97F52-1110-4941-B4DE-BE93F4779696}" type="pres">
      <dgm:prSet presAssocID="{2D4E56B0-1AF8-4395-AAFE-6C9139CA0DD6}" presName="compNode" presStyleCnt="0"/>
      <dgm:spPr/>
    </dgm:pt>
    <dgm:pt modelId="{9A67EE05-8B7C-45E4-B453-C13FFACB01DB}" type="pres">
      <dgm:prSet presAssocID="{2D4E56B0-1AF8-4395-AAFE-6C9139CA0DD6}" presName="bgRect" presStyleLbl="bgShp" presStyleIdx="1" presStyleCnt="8"/>
      <dgm:spPr/>
    </dgm:pt>
    <dgm:pt modelId="{7414F0A0-97C0-4979-9C58-F062C7D13CD7}" type="pres">
      <dgm:prSet presAssocID="{2D4E56B0-1AF8-4395-AAFE-6C9139CA0DD6}" presName="iconRect" presStyleLbl="node1" presStyleIdx="1"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A2A119DA-BFE4-47C6-9B58-71E14585FDD9}" type="pres">
      <dgm:prSet presAssocID="{2D4E56B0-1AF8-4395-AAFE-6C9139CA0DD6}" presName="spaceRect" presStyleCnt="0"/>
      <dgm:spPr/>
    </dgm:pt>
    <dgm:pt modelId="{CDA0753E-DDC3-4ED4-8364-6A2BF4F0240F}" type="pres">
      <dgm:prSet presAssocID="{2D4E56B0-1AF8-4395-AAFE-6C9139CA0DD6}" presName="parTx" presStyleLbl="revTx" presStyleIdx="1" presStyleCnt="8">
        <dgm:presLayoutVars>
          <dgm:chMax val="0"/>
          <dgm:chPref val="0"/>
        </dgm:presLayoutVars>
      </dgm:prSet>
      <dgm:spPr/>
    </dgm:pt>
    <dgm:pt modelId="{B9FAE8D4-8B71-4B17-AC6B-93531EF24E1D}" type="pres">
      <dgm:prSet presAssocID="{25BEDB61-F945-45E2-AF4F-1FB67A13177A}" presName="sibTrans" presStyleCnt="0"/>
      <dgm:spPr/>
    </dgm:pt>
    <dgm:pt modelId="{6761EAA7-6406-4DC7-A0BC-F40AC1AABCB4}" type="pres">
      <dgm:prSet presAssocID="{17CA60EC-9342-4741-A3B3-04F0AD31D6F4}" presName="compNode" presStyleCnt="0"/>
      <dgm:spPr/>
    </dgm:pt>
    <dgm:pt modelId="{6C15E7E1-A46E-464D-8964-CEB1E2552CE3}" type="pres">
      <dgm:prSet presAssocID="{17CA60EC-9342-4741-A3B3-04F0AD31D6F4}" presName="bgRect" presStyleLbl="bgShp" presStyleIdx="2" presStyleCnt="8"/>
      <dgm:spPr/>
    </dgm:pt>
    <dgm:pt modelId="{CD211B43-888A-4BCA-981A-848A1BDFC743}" type="pres">
      <dgm:prSet presAssocID="{17CA60EC-9342-4741-A3B3-04F0AD31D6F4}" presName="iconRect" presStyleLbl="node1" presStyleIdx="2"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1862F3EE-3764-4434-A855-E1E53B10B0FD}" type="pres">
      <dgm:prSet presAssocID="{17CA60EC-9342-4741-A3B3-04F0AD31D6F4}" presName="spaceRect" presStyleCnt="0"/>
      <dgm:spPr/>
    </dgm:pt>
    <dgm:pt modelId="{3CE58713-92B9-40DF-916B-155753746111}" type="pres">
      <dgm:prSet presAssocID="{17CA60EC-9342-4741-A3B3-04F0AD31D6F4}" presName="parTx" presStyleLbl="revTx" presStyleIdx="2" presStyleCnt="8">
        <dgm:presLayoutVars>
          <dgm:chMax val="0"/>
          <dgm:chPref val="0"/>
        </dgm:presLayoutVars>
      </dgm:prSet>
      <dgm:spPr/>
    </dgm:pt>
    <dgm:pt modelId="{86F2C941-8971-4929-97A5-B05CEF613959}" type="pres">
      <dgm:prSet presAssocID="{052A0330-0CC1-4540-9774-61D3237F36FC}" presName="sibTrans" presStyleCnt="0"/>
      <dgm:spPr/>
    </dgm:pt>
    <dgm:pt modelId="{A2005E21-481A-43E9-8748-7C4E36324B2D}" type="pres">
      <dgm:prSet presAssocID="{CDF43706-C6E1-4FAD-B366-2DD4EBA49289}" presName="compNode" presStyleCnt="0"/>
      <dgm:spPr/>
    </dgm:pt>
    <dgm:pt modelId="{4EA68F07-3DEE-4984-90D8-B31C521770AA}" type="pres">
      <dgm:prSet presAssocID="{CDF43706-C6E1-4FAD-B366-2DD4EBA49289}" presName="bgRect" presStyleLbl="bgShp" presStyleIdx="3" presStyleCnt="8"/>
      <dgm:spPr/>
    </dgm:pt>
    <dgm:pt modelId="{3FE68B77-59A2-4C34-8B10-A29CC05E9AD0}" type="pres">
      <dgm:prSet presAssocID="{CDF43706-C6E1-4FAD-B366-2DD4EBA49289}" presName="iconRect" presStyleLbl="node1" presStyleIdx="3"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AB129316-B1C0-400E-9665-5CAD8FBCDFB1}" type="pres">
      <dgm:prSet presAssocID="{CDF43706-C6E1-4FAD-B366-2DD4EBA49289}" presName="spaceRect" presStyleCnt="0"/>
      <dgm:spPr/>
    </dgm:pt>
    <dgm:pt modelId="{6E5973A0-C708-415F-B473-B3833179F523}" type="pres">
      <dgm:prSet presAssocID="{CDF43706-C6E1-4FAD-B366-2DD4EBA49289}" presName="parTx" presStyleLbl="revTx" presStyleIdx="3" presStyleCnt="8">
        <dgm:presLayoutVars>
          <dgm:chMax val="0"/>
          <dgm:chPref val="0"/>
        </dgm:presLayoutVars>
      </dgm:prSet>
      <dgm:spPr/>
    </dgm:pt>
    <dgm:pt modelId="{29A0F770-B535-400E-9235-A3179B6CDFB4}" type="pres">
      <dgm:prSet presAssocID="{8ADC6FEF-38C9-40FD-80BA-0A0A7BA32008}" presName="sibTrans" presStyleCnt="0"/>
      <dgm:spPr/>
    </dgm:pt>
    <dgm:pt modelId="{4AAE85CD-DF0F-43F8-A5C8-48D726FEF19E}" type="pres">
      <dgm:prSet presAssocID="{CBF900D0-DA0E-4437-B1B2-B4E4B2C459FF}" presName="compNode" presStyleCnt="0"/>
      <dgm:spPr/>
    </dgm:pt>
    <dgm:pt modelId="{F2E6A34D-18CB-4ABC-97DC-DFFBA4C365EC}" type="pres">
      <dgm:prSet presAssocID="{CBF900D0-DA0E-4437-B1B2-B4E4B2C459FF}" presName="bgRect" presStyleLbl="bgShp" presStyleIdx="4" presStyleCnt="8"/>
      <dgm:spPr/>
    </dgm:pt>
    <dgm:pt modelId="{8CDE290E-5866-4EAD-BE0B-19BF59AE1997}" type="pres">
      <dgm:prSet presAssocID="{CBF900D0-DA0E-4437-B1B2-B4E4B2C459FF}" presName="iconRect" presStyleLbl="node1" presStyleIdx="4"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hat"/>
        </a:ext>
      </dgm:extLst>
    </dgm:pt>
    <dgm:pt modelId="{DBFFBE48-CD29-421C-9BB5-9F89C5ABFBE4}" type="pres">
      <dgm:prSet presAssocID="{CBF900D0-DA0E-4437-B1B2-B4E4B2C459FF}" presName="spaceRect" presStyleCnt="0"/>
      <dgm:spPr/>
    </dgm:pt>
    <dgm:pt modelId="{A7E7E8ED-B257-4677-A6DB-97EC861B1C9B}" type="pres">
      <dgm:prSet presAssocID="{CBF900D0-DA0E-4437-B1B2-B4E4B2C459FF}" presName="parTx" presStyleLbl="revTx" presStyleIdx="4" presStyleCnt="8">
        <dgm:presLayoutVars>
          <dgm:chMax val="0"/>
          <dgm:chPref val="0"/>
        </dgm:presLayoutVars>
      </dgm:prSet>
      <dgm:spPr/>
    </dgm:pt>
    <dgm:pt modelId="{0C570131-E2DE-454E-8213-39FEE2000A8D}" type="pres">
      <dgm:prSet presAssocID="{E075AA79-D240-4CD2-9012-288747175F4D}" presName="sibTrans" presStyleCnt="0"/>
      <dgm:spPr/>
    </dgm:pt>
    <dgm:pt modelId="{1D7A69C1-5691-4F94-A7D7-84434B54427A}" type="pres">
      <dgm:prSet presAssocID="{151F69D7-E5D1-4732-B8CB-FCD3DD827A8F}" presName="compNode" presStyleCnt="0"/>
      <dgm:spPr/>
    </dgm:pt>
    <dgm:pt modelId="{CC302B79-E7A9-43DC-BB97-2E52FB641179}" type="pres">
      <dgm:prSet presAssocID="{151F69D7-E5D1-4732-B8CB-FCD3DD827A8F}" presName="bgRect" presStyleLbl="bgShp" presStyleIdx="5" presStyleCnt="8"/>
      <dgm:spPr/>
    </dgm:pt>
    <dgm:pt modelId="{FB065DAF-C82D-4CC2-8D08-BE5F387AB0AA}" type="pres">
      <dgm:prSet presAssocID="{151F69D7-E5D1-4732-B8CB-FCD3DD827A8F}" presName="iconRect" presStyleLbl="node1" presStyleIdx="5"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C4346A0D-80D7-4E73-AEAD-F5CA88770983}" type="pres">
      <dgm:prSet presAssocID="{151F69D7-E5D1-4732-B8CB-FCD3DD827A8F}" presName="spaceRect" presStyleCnt="0"/>
      <dgm:spPr/>
    </dgm:pt>
    <dgm:pt modelId="{B47B4C98-6BF9-4095-AFB6-0CEE1E8A7CA4}" type="pres">
      <dgm:prSet presAssocID="{151F69D7-E5D1-4732-B8CB-FCD3DD827A8F}" presName="parTx" presStyleLbl="revTx" presStyleIdx="5" presStyleCnt="8">
        <dgm:presLayoutVars>
          <dgm:chMax val="0"/>
          <dgm:chPref val="0"/>
        </dgm:presLayoutVars>
      </dgm:prSet>
      <dgm:spPr/>
    </dgm:pt>
    <dgm:pt modelId="{1E7A9405-0843-4243-BC7C-892D11A08C35}" type="pres">
      <dgm:prSet presAssocID="{A5EA7447-A0A7-410D-82DA-BEB60F544626}" presName="sibTrans" presStyleCnt="0"/>
      <dgm:spPr/>
    </dgm:pt>
    <dgm:pt modelId="{7AFBFEFB-04CA-874E-A7E0-E8380DD8DDD8}" type="pres">
      <dgm:prSet presAssocID="{89E32A4B-5A41-FD43-AD64-A62298FFABCC}" presName="compNode" presStyleCnt="0"/>
      <dgm:spPr/>
    </dgm:pt>
    <dgm:pt modelId="{3BC476A7-5125-D943-A626-E5F8E998073A}" type="pres">
      <dgm:prSet presAssocID="{89E32A4B-5A41-FD43-AD64-A62298FFABCC}" presName="bgRect" presStyleLbl="bgShp" presStyleIdx="6" presStyleCnt="8"/>
      <dgm:spPr/>
    </dgm:pt>
    <dgm:pt modelId="{A0275F11-A3DE-3249-8E15-E6B449320332}" type="pres">
      <dgm:prSet presAssocID="{89E32A4B-5A41-FD43-AD64-A62298FFABCC}" presName="iconRect" presStyleLbl="node1" presStyleIdx="6" presStyleCnt="8"/>
      <dgm:spPr/>
    </dgm:pt>
    <dgm:pt modelId="{4698817F-40C2-BA4E-BA58-44DE86095395}" type="pres">
      <dgm:prSet presAssocID="{89E32A4B-5A41-FD43-AD64-A62298FFABCC}" presName="spaceRect" presStyleCnt="0"/>
      <dgm:spPr/>
    </dgm:pt>
    <dgm:pt modelId="{6F96FFD4-E194-9347-A822-C9F97E32A60A}" type="pres">
      <dgm:prSet presAssocID="{89E32A4B-5A41-FD43-AD64-A62298FFABCC}" presName="parTx" presStyleLbl="revTx" presStyleIdx="6" presStyleCnt="8">
        <dgm:presLayoutVars>
          <dgm:chMax val="0"/>
          <dgm:chPref val="0"/>
        </dgm:presLayoutVars>
      </dgm:prSet>
      <dgm:spPr/>
    </dgm:pt>
    <dgm:pt modelId="{1AAF6BDB-7104-BE4A-96A6-80137459DB37}" type="pres">
      <dgm:prSet presAssocID="{B25DED27-0528-0941-94DE-27A3F01DFE09}" presName="sibTrans" presStyleCnt="0"/>
      <dgm:spPr/>
    </dgm:pt>
    <dgm:pt modelId="{C65D5797-1B9E-40F7-A9D6-C1D5A1172C0B}" type="pres">
      <dgm:prSet presAssocID="{602DDF60-5DFA-45F8-804B-84B7A33591F1}" presName="compNode" presStyleCnt="0"/>
      <dgm:spPr/>
    </dgm:pt>
    <dgm:pt modelId="{2410BF28-708A-4419-B8E7-60625CF98B42}" type="pres">
      <dgm:prSet presAssocID="{602DDF60-5DFA-45F8-804B-84B7A33591F1}" presName="bgRect" presStyleLbl="bgShp" presStyleIdx="7" presStyleCnt="8"/>
      <dgm:spPr/>
    </dgm:pt>
    <dgm:pt modelId="{2B85E6AB-7CDE-42C6-8752-1E49AF2CD1EA}" type="pres">
      <dgm:prSet presAssocID="{602DDF60-5DFA-45F8-804B-84B7A33591F1}" presName="iconRect" presStyleLbl="node1" presStyleIdx="7" presStyleCnt="8"/>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Head with Gears"/>
        </a:ext>
      </dgm:extLst>
    </dgm:pt>
    <dgm:pt modelId="{81620090-305D-45D4-863D-E203F122AE5C}" type="pres">
      <dgm:prSet presAssocID="{602DDF60-5DFA-45F8-804B-84B7A33591F1}" presName="spaceRect" presStyleCnt="0"/>
      <dgm:spPr/>
    </dgm:pt>
    <dgm:pt modelId="{E077469A-B4E7-4567-9259-C86186D8E08A}" type="pres">
      <dgm:prSet presAssocID="{602DDF60-5DFA-45F8-804B-84B7A33591F1}" presName="parTx" presStyleLbl="revTx" presStyleIdx="7" presStyleCnt="8">
        <dgm:presLayoutVars>
          <dgm:chMax val="0"/>
          <dgm:chPref val="0"/>
        </dgm:presLayoutVars>
      </dgm:prSet>
      <dgm:spPr/>
    </dgm:pt>
  </dgm:ptLst>
  <dgm:cxnLst>
    <dgm:cxn modelId="{921F4616-1CB6-4CC4-B030-FC93EE071399}" type="presOf" srcId="{2D4E56B0-1AF8-4395-AAFE-6C9139CA0DD6}" destId="{CDA0753E-DDC3-4ED4-8364-6A2BF4F0240F}" srcOrd="0" destOrd="0" presId="urn:microsoft.com/office/officeart/2018/2/layout/IconVerticalSolidList"/>
    <dgm:cxn modelId="{7AD4DF2F-A10D-4E87-B17E-93E7F8DF0325}" type="presOf" srcId="{77D972DE-9B81-41DF-93F9-582EC1C7F078}" destId="{DA7453F5-5B6B-4D91-8810-7478E80B1C4F}" srcOrd="0" destOrd="0" presId="urn:microsoft.com/office/officeart/2018/2/layout/IconVerticalSolidList"/>
    <dgm:cxn modelId="{60801831-72D2-4FA4-8CDF-32E1313CEFD2}" srcId="{77D972DE-9B81-41DF-93F9-582EC1C7F078}" destId="{CDF43706-C6E1-4FAD-B366-2DD4EBA49289}" srcOrd="3" destOrd="0" parTransId="{3159021A-A487-42C0-890F-95CA48AFBB6A}" sibTransId="{8ADC6FEF-38C9-40FD-80BA-0A0A7BA32008}"/>
    <dgm:cxn modelId="{EA0B1F3C-D040-F549-9E2F-FB64C1B03141}" srcId="{77D972DE-9B81-41DF-93F9-582EC1C7F078}" destId="{89E32A4B-5A41-FD43-AD64-A62298FFABCC}" srcOrd="6" destOrd="0" parTransId="{48EA0268-AAAA-064A-A9BF-29CA96DE2B3B}" sibTransId="{B25DED27-0528-0941-94DE-27A3F01DFE09}"/>
    <dgm:cxn modelId="{D6C30F63-08E7-4118-B340-76C358DDC196}" srcId="{77D972DE-9B81-41DF-93F9-582EC1C7F078}" destId="{2D4E56B0-1AF8-4395-AAFE-6C9139CA0DD6}" srcOrd="1" destOrd="0" parTransId="{9C53432D-D1F3-4417-8DAF-7006F2DAA839}" sibTransId="{25BEDB61-F945-45E2-AF4F-1FB67A13177A}"/>
    <dgm:cxn modelId="{602BFA76-2C46-4E55-9930-1BEBAD851B85}" srcId="{77D972DE-9B81-41DF-93F9-582EC1C7F078}" destId="{17CA60EC-9342-4741-A3B3-04F0AD31D6F4}" srcOrd="2" destOrd="0" parTransId="{C70944F1-7430-40CD-A59B-3FE808B94228}" sibTransId="{052A0330-0CC1-4540-9774-61D3237F36FC}"/>
    <dgm:cxn modelId="{D7D2A67D-268E-5B40-9DEE-224858D5DB9D}" type="presOf" srcId="{89E32A4B-5A41-FD43-AD64-A62298FFABCC}" destId="{6F96FFD4-E194-9347-A822-C9F97E32A60A}" srcOrd="0" destOrd="0" presId="urn:microsoft.com/office/officeart/2018/2/layout/IconVerticalSolidList"/>
    <dgm:cxn modelId="{BDEEA281-D237-4F02-A787-900222920BCA}" srcId="{77D972DE-9B81-41DF-93F9-582EC1C7F078}" destId="{CBF900D0-DA0E-4437-B1B2-B4E4B2C459FF}" srcOrd="4" destOrd="0" parTransId="{7E443324-2B0B-4DCC-AA41-BBEE2A18A179}" sibTransId="{E075AA79-D240-4CD2-9012-288747175F4D}"/>
    <dgm:cxn modelId="{B6CDE081-F99B-45C9-96E2-275C0A775448}" srcId="{77D972DE-9B81-41DF-93F9-582EC1C7F078}" destId="{5665B080-D186-436C-864F-4702481E31DB}" srcOrd="0" destOrd="0" parTransId="{00DA78D6-C182-4DC8-B76C-75DD177FA1FA}" sibTransId="{0CF3C70E-F267-499B-93DE-D5789AF00EA2}"/>
    <dgm:cxn modelId="{6E8E388A-C310-4F45-A079-F36C95336E28}" type="presOf" srcId="{602DDF60-5DFA-45F8-804B-84B7A33591F1}" destId="{E077469A-B4E7-4567-9259-C86186D8E08A}" srcOrd="0" destOrd="0" presId="urn:microsoft.com/office/officeart/2018/2/layout/IconVerticalSolidList"/>
    <dgm:cxn modelId="{8F6D5BB2-7016-4B71-A256-8711738A0716}" srcId="{77D972DE-9B81-41DF-93F9-582EC1C7F078}" destId="{151F69D7-E5D1-4732-B8CB-FCD3DD827A8F}" srcOrd="5" destOrd="0" parTransId="{A2BACAB9-2C06-488C-84C0-AC38045BAF07}" sibTransId="{A5EA7447-A0A7-410D-82DA-BEB60F544626}"/>
    <dgm:cxn modelId="{8591B8B6-1E7A-412B-9CEF-883C512FE582}" type="presOf" srcId="{5665B080-D186-436C-864F-4702481E31DB}" destId="{DC113C4D-6C8B-4EB7-B8CB-ABD59DFD217E}" srcOrd="0" destOrd="0" presId="urn:microsoft.com/office/officeart/2018/2/layout/IconVerticalSolidList"/>
    <dgm:cxn modelId="{C52703C3-327E-47BF-A2EE-D1889BA1B483}" type="presOf" srcId="{17CA60EC-9342-4741-A3B3-04F0AD31D6F4}" destId="{3CE58713-92B9-40DF-916B-155753746111}" srcOrd="0" destOrd="0" presId="urn:microsoft.com/office/officeart/2018/2/layout/IconVerticalSolidList"/>
    <dgm:cxn modelId="{F7BA5CC9-431F-49DB-B1D2-A68A05E00624}" type="presOf" srcId="{151F69D7-E5D1-4732-B8CB-FCD3DD827A8F}" destId="{B47B4C98-6BF9-4095-AFB6-0CEE1E8A7CA4}" srcOrd="0" destOrd="0" presId="urn:microsoft.com/office/officeart/2018/2/layout/IconVerticalSolidList"/>
    <dgm:cxn modelId="{AE628FE1-3627-4C9F-852F-30223B027AC7}" srcId="{77D972DE-9B81-41DF-93F9-582EC1C7F078}" destId="{602DDF60-5DFA-45F8-804B-84B7A33591F1}" srcOrd="7" destOrd="0" parTransId="{87445209-117A-4016-BA55-3FC132AA6CC6}" sibTransId="{5B329022-E889-40E7-8DF6-6E976409CF4F}"/>
    <dgm:cxn modelId="{A792A2EE-F49B-4A35-8A20-5CDCA9A55CC5}" type="presOf" srcId="{CDF43706-C6E1-4FAD-B366-2DD4EBA49289}" destId="{6E5973A0-C708-415F-B473-B3833179F523}" srcOrd="0" destOrd="0" presId="urn:microsoft.com/office/officeart/2018/2/layout/IconVerticalSolidList"/>
    <dgm:cxn modelId="{D91010EF-7325-41E2-AA71-205FA874E5D6}" type="presOf" srcId="{CBF900D0-DA0E-4437-B1B2-B4E4B2C459FF}" destId="{A7E7E8ED-B257-4677-A6DB-97EC861B1C9B}" srcOrd="0" destOrd="0" presId="urn:microsoft.com/office/officeart/2018/2/layout/IconVerticalSolidList"/>
    <dgm:cxn modelId="{3F4379C2-B304-423C-8125-51CA5F9FAA6A}" type="presParOf" srcId="{DA7453F5-5B6B-4D91-8810-7478E80B1C4F}" destId="{4567FA4C-AEA5-4DAC-9ED8-886B51ECC048}" srcOrd="0" destOrd="0" presId="urn:microsoft.com/office/officeart/2018/2/layout/IconVerticalSolidList"/>
    <dgm:cxn modelId="{F70A44C4-C5C8-4945-9AE9-5B4DA66CBCBF}" type="presParOf" srcId="{4567FA4C-AEA5-4DAC-9ED8-886B51ECC048}" destId="{7E947D55-5729-4DD5-B24B-32B24B6C79E5}" srcOrd="0" destOrd="0" presId="urn:microsoft.com/office/officeart/2018/2/layout/IconVerticalSolidList"/>
    <dgm:cxn modelId="{CD68D593-F0C8-41D1-AD44-3292E44CBB67}" type="presParOf" srcId="{4567FA4C-AEA5-4DAC-9ED8-886B51ECC048}" destId="{9EDCD015-C605-4F93-BCCF-10882E4C8B92}" srcOrd="1" destOrd="0" presId="urn:microsoft.com/office/officeart/2018/2/layout/IconVerticalSolidList"/>
    <dgm:cxn modelId="{095F780E-47D9-4864-81A3-D2E4F33E7C5E}" type="presParOf" srcId="{4567FA4C-AEA5-4DAC-9ED8-886B51ECC048}" destId="{07449D8B-05A4-4DE2-B3D6-A3A17B7E6D4B}" srcOrd="2" destOrd="0" presId="urn:microsoft.com/office/officeart/2018/2/layout/IconVerticalSolidList"/>
    <dgm:cxn modelId="{6445B1B5-3EBF-4BBD-9DFC-9FB2FB4F9694}" type="presParOf" srcId="{4567FA4C-AEA5-4DAC-9ED8-886B51ECC048}" destId="{DC113C4D-6C8B-4EB7-B8CB-ABD59DFD217E}" srcOrd="3" destOrd="0" presId="urn:microsoft.com/office/officeart/2018/2/layout/IconVerticalSolidList"/>
    <dgm:cxn modelId="{00232369-39BF-4852-BB89-BDE549C23CC2}" type="presParOf" srcId="{DA7453F5-5B6B-4D91-8810-7478E80B1C4F}" destId="{FAE62092-7F2E-48C5-95EC-69FA221ADF3D}" srcOrd="1" destOrd="0" presId="urn:microsoft.com/office/officeart/2018/2/layout/IconVerticalSolidList"/>
    <dgm:cxn modelId="{1609EF06-691F-484D-993C-8E816390D266}" type="presParOf" srcId="{DA7453F5-5B6B-4D91-8810-7478E80B1C4F}" destId="{C3C97F52-1110-4941-B4DE-BE93F4779696}" srcOrd="2" destOrd="0" presId="urn:microsoft.com/office/officeart/2018/2/layout/IconVerticalSolidList"/>
    <dgm:cxn modelId="{6EC74F5C-C45F-4B00-AB4C-374611C1B663}" type="presParOf" srcId="{C3C97F52-1110-4941-B4DE-BE93F4779696}" destId="{9A67EE05-8B7C-45E4-B453-C13FFACB01DB}" srcOrd="0" destOrd="0" presId="urn:microsoft.com/office/officeart/2018/2/layout/IconVerticalSolidList"/>
    <dgm:cxn modelId="{7847E41F-8311-4845-ADF9-AA224C54025E}" type="presParOf" srcId="{C3C97F52-1110-4941-B4DE-BE93F4779696}" destId="{7414F0A0-97C0-4979-9C58-F062C7D13CD7}" srcOrd="1" destOrd="0" presId="urn:microsoft.com/office/officeart/2018/2/layout/IconVerticalSolidList"/>
    <dgm:cxn modelId="{909D26BB-25BA-44FF-A63D-5DBF1B164628}" type="presParOf" srcId="{C3C97F52-1110-4941-B4DE-BE93F4779696}" destId="{A2A119DA-BFE4-47C6-9B58-71E14585FDD9}" srcOrd="2" destOrd="0" presId="urn:microsoft.com/office/officeart/2018/2/layout/IconVerticalSolidList"/>
    <dgm:cxn modelId="{C2B71B34-5B95-4B22-9B37-85E453AE9ADD}" type="presParOf" srcId="{C3C97F52-1110-4941-B4DE-BE93F4779696}" destId="{CDA0753E-DDC3-4ED4-8364-6A2BF4F0240F}" srcOrd="3" destOrd="0" presId="urn:microsoft.com/office/officeart/2018/2/layout/IconVerticalSolidList"/>
    <dgm:cxn modelId="{3C226B83-D5CF-4437-A6F3-49A0F65A94D8}" type="presParOf" srcId="{DA7453F5-5B6B-4D91-8810-7478E80B1C4F}" destId="{B9FAE8D4-8B71-4B17-AC6B-93531EF24E1D}" srcOrd="3" destOrd="0" presId="urn:microsoft.com/office/officeart/2018/2/layout/IconVerticalSolidList"/>
    <dgm:cxn modelId="{9E8F2D96-0DA9-4D1C-88DB-AC3BFF42A112}" type="presParOf" srcId="{DA7453F5-5B6B-4D91-8810-7478E80B1C4F}" destId="{6761EAA7-6406-4DC7-A0BC-F40AC1AABCB4}" srcOrd="4" destOrd="0" presId="urn:microsoft.com/office/officeart/2018/2/layout/IconVerticalSolidList"/>
    <dgm:cxn modelId="{2251757B-1EFF-4DC2-A895-2965FFFB5BB6}" type="presParOf" srcId="{6761EAA7-6406-4DC7-A0BC-F40AC1AABCB4}" destId="{6C15E7E1-A46E-464D-8964-CEB1E2552CE3}" srcOrd="0" destOrd="0" presId="urn:microsoft.com/office/officeart/2018/2/layout/IconVerticalSolidList"/>
    <dgm:cxn modelId="{981590A1-54AE-429B-9AEC-FB27B7B15A22}" type="presParOf" srcId="{6761EAA7-6406-4DC7-A0BC-F40AC1AABCB4}" destId="{CD211B43-888A-4BCA-981A-848A1BDFC743}" srcOrd="1" destOrd="0" presId="urn:microsoft.com/office/officeart/2018/2/layout/IconVerticalSolidList"/>
    <dgm:cxn modelId="{0DC61558-24DE-4DD5-B97F-7DD6A24F65E4}" type="presParOf" srcId="{6761EAA7-6406-4DC7-A0BC-F40AC1AABCB4}" destId="{1862F3EE-3764-4434-A855-E1E53B10B0FD}" srcOrd="2" destOrd="0" presId="urn:microsoft.com/office/officeart/2018/2/layout/IconVerticalSolidList"/>
    <dgm:cxn modelId="{EAA572FD-1E7F-437A-9B0C-8E6E8A8C1D39}" type="presParOf" srcId="{6761EAA7-6406-4DC7-A0BC-F40AC1AABCB4}" destId="{3CE58713-92B9-40DF-916B-155753746111}" srcOrd="3" destOrd="0" presId="urn:microsoft.com/office/officeart/2018/2/layout/IconVerticalSolidList"/>
    <dgm:cxn modelId="{37FC98CD-70D5-4E43-8100-57AC4FD856A8}" type="presParOf" srcId="{DA7453F5-5B6B-4D91-8810-7478E80B1C4F}" destId="{86F2C941-8971-4929-97A5-B05CEF613959}" srcOrd="5" destOrd="0" presId="urn:microsoft.com/office/officeart/2018/2/layout/IconVerticalSolidList"/>
    <dgm:cxn modelId="{D239D967-1062-4270-BB64-46B5369A40E8}" type="presParOf" srcId="{DA7453F5-5B6B-4D91-8810-7478E80B1C4F}" destId="{A2005E21-481A-43E9-8748-7C4E36324B2D}" srcOrd="6" destOrd="0" presId="urn:microsoft.com/office/officeart/2018/2/layout/IconVerticalSolidList"/>
    <dgm:cxn modelId="{E8A7C64E-E0D5-4C4D-80F5-121CFA3D8CBD}" type="presParOf" srcId="{A2005E21-481A-43E9-8748-7C4E36324B2D}" destId="{4EA68F07-3DEE-4984-90D8-B31C521770AA}" srcOrd="0" destOrd="0" presId="urn:microsoft.com/office/officeart/2018/2/layout/IconVerticalSolidList"/>
    <dgm:cxn modelId="{FB4861E5-0992-4026-BB9B-AEEDDD4961F8}" type="presParOf" srcId="{A2005E21-481A-43E9-8748-7C4E36324B2D}" destId="{3FE68B77-59A2-4C34-8B10-A29CC05E9AD0}" srcOrd="1" destOrd="0" presId="urn:microsoft.com/office/officeart/2018/2/layout/IconVerticalSolidList"/>
    <dgm:cxn modelId="{E6284555-4743-48A1-80AA-091BE392F89B}" type="presParOf" srcId="{A2005E21-481A-43E9-8748-7C4E36324B2D}" destId="{AB129316-B1C0-400E-9665-5CAD8FBCDFB1}" srcOrd="2" destOrd="0" presId="urn:microsoft.com/office/officeart/2018/2/layout/IconVerticalSolidList"/>
    <dgm:cxn modelId="{9DC87943-8FF6-4BC7-82E6-6398B860944B}" type="presParOf" srcId="{A2005E21-481A-43E9-8748-7C4E36324B2D}" destId="{6E5973A0-C708-415F-B473-B3833179F523}" srcOrd="3" destOrd="0" presId="urn:microsoft.com/office/officeart/2018/2/layout/IconVerticalSolidList"/>
    <dgm:cxn modelId="{C78C7CDD-8493-47AB-8281-15C2E10A0A21}" type="presParOf" srcId="{DA7453F5-5B6B-4D91-8810-7478E80B1C4F}" destId="{29A0F770-B535-400E-9235-A3179B6CDFB4}" srcOrd="7" destOrd="0" presId="urn:microsoft.com/office/officeart/2018/2/layout/IconVerticalSolidList"/>
    <dgm:cxn modelId="{54BE015F-971E-489E-8B62-03E9158418F7}" type="presParOf" srcId="{DA7453F5-5B6B-4D91-8810-7478E80B1C4F}" destId="{4AAE85CD-DF0F-43F8-A5C8-48D726FEF19E}" srcOrd="8" destOrd="0" presId="urn:microsoft.com/office/officeart/2018/2/layout/IconVerticalSolidList"/>
    <dgm:cxn modelId="{DBFE677A-03C4-448F-B057-A73757FA41AB}" type="presParOf" srcId="{4AAE85CD-DF0F-43F8-A5C8-48D726FEF19E}" destId="{F2E6A34D-18CB-4ABC-97DC-DFFBA4C365EC}" srcOrd="0" destOrd="0" presId="urn:microsoft.com/office/officeart/2018/2/layout/IconVerticalSolidList"/>
    <dgm:cxn modelId="{28598A1E-A87D-4AA2-87CF-77121B7698CE}" type="presParOf" srcId="{4AAE85CD-DF0F-43F8-A5C8-48D726FEF19E}" destId="{8CDE290E-5866-4EAD-BE0B-19BF59AE1997}" srcOrd="1" destOrd="0" presId="urn:microsoft.com/office/officeart/2018/2/layout/IconVerticalSolidList"/>
    <dgm:cxn modelId="{C90820E1-B069-422E-941D-3D0433D764F8}" type="presParOf" srcId="{4AAE85CD-DF0F-43F8-A5C8-48D726FEF19E}" destId="{DBFFBE48-CD29-421C-9BB5-9F89C5ABFBE4}" srcOrd="2" destOrd="0" presId="urn:microsoft.com/office/officeart/2018/2/layout/IconVerticalSolidList"/>
    <dgm:cxn modelId="{B9FFD44F-C8F5-4271-B24B-0AADD144D637}" type="presParOf" srcId="{4AAE85CD-DF0F-43F8-A5C8-48D726FEF19E}" destId="{A7E7E8ED-B257-4677-A6DB-97EC861B1C9B}" srcOrd="3" destOrd="0" presId="urn:microsoft.com/office/officeart/2018/2/layout/IconVerticalSolidList"/>
    <dgm:cxn modelId="{76D2796A-E521-41FB-B277-656CFBAC8546}" type="presParOf" srcId="{DA7453F5-5B6B-4D91-8810-7478E80B1C4F}" destId="{0C570131-E2DE-454E-8213-39FEE2000A8D}" srcOrd="9" destOrd="0" presId="urn:microsoft.com/office/officeart/2018/2/layout/IconVerticalSolidList"/>
    <dgm:cxn modelId="{280AF2E8-B7B0-488E-B8CA-71502EF329CA}" type="presParOf" srcId="{DA7453F5-5B6B-4D91-8810-7478E80B1C4F}" destId="{1D7A69C1-5691-4F94-A7D7-84434B54427A}" srcOrd="10" destOrd="0" presId="urn:microsoft.com/office/officeart/2018/2/layout/IconVerticalSolidList"/>
    <dgm:cxn modelId="{E64C0194-7176-49BE-A4B0-8681BCD6DDA9}" type="presParOf" srcId="{1D7A69C1-5691-4F94-A7D7-84434B54427A}" destId="{CC302B79-E7A9-43DC-BB97-2E52FB641179}" srcOrd="0" destOrd="0" presId="urn:microsoft.com/office/officeart/2018/2/layout/IconVerticalSolidList"/>
    <dgm:cxn modelId="{83791D80-AB2B-43BC-B82F-7BD21DB6A7CC}" type="presParOf" srcId="{1D7A69C1-5691-4F94-A7D7-84434B54427A}" destId="{FB065DAF-C82D-4CC2-8D08-BE5F387AB0AA}" srcOrd="1" destOrd="0" presId="urn:microsoft.com/office/officeart/2018/2/layout/IconVerticalSolidList"/>
    <dgm:cxn modelId="{1B653CF6-518A-4254-B618-95B798B74762}" type="presParOf" srcId="{1D7A69C1-5691-4F94-A7D7-84434B54427A}" destId="{C4346A0D-80D7-4E73-AEAD-F5CA88770983}" srcOrd="2" destOrd="0" presId="urn:microsoft.com/office/officeart/2018/2/layout/IconVerticalSolidList"/>
    <dgm:cxn modelId="{70960847-C247-4161-B1BC-042A915F2F02}" type="presParOf" srcId="{1D7A69C1-5691-4F94-A7D7-84434B54427A}" destId="{B47B4C98-6BF9-4095-AFB6-0CEE1E8A7CA4}" srcOrd="3" destOrd="0" presId="urn:microsoft.com/office/officeart/2018/2/layout/IconVerticalSolidList"/>
    <dgm:cxn modelId="{D53740C5-23D7-48C3-918D-0E4B0D4049A2}" type="presParOf" srcId="{DA7453F5-5B6B-4D91-8810-7478E80B1C4F}" destId="{1E7A9405-0843-4243-BC7C-892D11A08C35}" srcOrd="11" destOrd="0" presId="urn:microsoft.com/office/officeart/2018/2/layout/IconVerticalSolidList"/>
    <dgm:cxn modelId="{2DC262F5-CB31-5A49-A068-E1BF943BC0B2}" type="presParOf" srcId="{DA7453F5-5B6B-4D91-8810-7478E80B1C4F}" destId="{7AFBFEFB-04CA-874E-A7E0-E8380DD8DDD8}" srcOrd="12" destOrd="0" presId="urn:microsoft.com/office/officeart/2018/2/layout/IconVerticalSolidList"/>
    <dgm:cxn modelId="{25667C93-67BA-614B-8BB7-8359B44B8B6A}" type="presParOf" srcId="{7AFBFEFB-04CA-874E-A7E0-E8380DD8DDD8}" destId="{3BC476A7-5125-D943-A626-E5F8E998073A}" srcOrd="0" destOrd="0" presId="urn:microsoft.com/office/officeart/2018/2/layout/IconVerticalSolidList"/>
    <dgm:cxn modelId="{F2A0C1BC-7C7A-2647-8412-8CF8D14A074F}" type="presParOf" srcId="{7AFBFEFB-04CA-874E-A7E0-E8380DD8DDD8}" destId="{A0275F11-A3DE-3249-8E15-E6B449320332}" srcOrd="1" destOrd="0" presId="urn:microsoft.com/office/officeart/2018/2/layout/IconVerticalSolidList"/>
    <dgm:cxn modelId="{F4E7603F-C9C4-5D49-AB75-83FDE957D92B}" type="presParOf" srcId="{7AFBFEFB-04CA-874E-A7E0-E8380DD8DDD8}" destId="{4698817F-40C2-BA4E-BA58-44DE86095395}" srcOrd="2" destOrd="0" presId="urn:microsoft.com/office/officeart/2018/2/layout/IconVerticalSolidList"/>
    <dgm:cxn modelId="{DE46487E-B9CF-1849-90C3-89E1CFD29354}" type="presParOf" srcId="{7AFBFEFB-04CA-874E-A7E0-E8380DD8DDD8}" destId="{6F96FFD4-E194-9347-A822-C9F97E32A60A}" srcOrd="3" destOrd="0" presId="urn:microsoft.com/office/officeart/2018/2/layout/IconVerticalSolidList"/>
    <dgm:cxn modelId="{175D10FB-C02C-6D4C-B69B-95A557D3E839}" type="presParOf" srcId="{DA7453F5-5B6B-4D91-8810-7478E80B1C4F}" destId="{1AAF6BDB-7104-BE4A-96A6-80137459DB37}" srcOrd="13" destOrd="0" presId="urn:microsoft.com/office/officeart/2018/2/layout/IconVerticalSolidList"/>
    <dgm:cxn modelId="{9243A10D-D1F4-44A5-97ED-394A8C9D22BD}" type="presParOf" srcId="{DA7453F5-5B6B-4D91-8810-7478E80B1C4F}" destId="{C65D5797-1B9E-40F7-A9D6-C1D5A1172C0B}" srcOrd="14" destOrd="0" presId="urn:microsoft.com/office/officeart/2018/2/layout/IconVerticalSolidList"/>
    <dgm:cxn modelId="{961E2640-4634-4E45-86C6-F43F75F47169}" type="presParOf" srcId="{C65D5797-1B9E-40F7-A9D6-C1D5A1172C0B}" destId="{2410BF28-708A-4419-B8E7-60625CF98B42}" srcOrd="0" destOrd="0" presId="urn:microsoft.com/office/officeart/2018/2/layout/IconVerticalSolidList"/>
    <dgm:cxn modelId="{5F96BB3A-2DA3-4244-A81D-43A85E2D0DE2}" type="presParOf" srcId="{C65D5797-1B9E-40F7-A9D6-C1D5A1172C0B}" destId="{2B85E6AB-7CDE-42C6-8752-1E49AF2CD1EA}" srcOrd="1" destOrd="0" presId="urn:microsoft.com/office/officeart/2018/2/layout/IconVerticalSolidList"/>
    <dgm:cxn modelId="{04AA06A9-9416-4C09-B35E-DA62E5AC52F9}" type="presParOf" srcId="{C65D5797-1B9E-40F7-A9D6-C1D5A1172C0B}" destId="{81620090-305D-45D4-863D-E203F122AE5C}" srcOrd="2" destOrd="0" presId="urn:microsoft.com/office/officeart/2018/2/layout/IconVerticalSolidList"/>
    <dgm:cxn modelId="{EF6B5972-AA45-42FD-A72D-5AEAC73828DC}" type="presParOf" srcId="{C65D5797-1B9E-40F7-A9D6-C1D5A1172C0B}" destId="{E077469A-B4E7-4567-9259-C86186D8E08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3F6146-6E69-BC4A-A83A-6DB476B121E7}">
      <dsp:nvSpPr>
        <dsp:cNvPr id="0" name=""/>
        <dsp:cNvSpPr/>
      </dsp:nvSpPr>
      <dsp:spPr>
        <a:xfrm>
          <a:off x="0" y="58913"/>
          <a:ext cx="6260154" cy="2471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t>Mentor  roles </a:t>
          </a:r>
          <a:r>
            <a:rPr lang="en-US" sz="2200" kern="1200" dirty="0"/>
            <a:t>– </a:t>
          </a:r>
        </a:p>
        <a:p>
          <a:pPr marL="0" lvl="0" indent="0" algn="ctr" defTabSz="977900">
            <a:lnSpc>
              <a:spcPct val="90000"/>
            </a:lnSpc>
            <a:spcBef>
              <a:spcPct val="0"/>
            </a:spcBef>
            <a:spcAft>
              <a:spcPct val="35000"/>
            </a:spcAft>
            <a:buNone/>
          </a:pPr>
          <a:r>
            <a:rPr lang="en-US" sz="2200" kern="1200" dirty="0"/>
            <a:t>career support such as sponsorship, coaching, providing challenging work; and </a:t>
          </a:r>
        </a:p>
        <a:p>
          <a:pPr marL="0" lvl="0" indent="0" algn="ctr" defTabSz="977900">
            <a:lnSpc>
              <a:spcPct val="90000"/>
            </a:lnSpc>
            <a:spcBef>
              <a:spcPct val="0"/>
            </a:spcBef>
            <a:spcAft>
              <a:spcPct val="35000"/>
            </a:spcAft>
            <a:buNone/>
          </a:pPr>
          <a:r>
            <a:rPr lang="en-US" sz="2200" kern="1200" dirty="0"/>
            <a:t>psychosocial support such as role modeling, counseling, friendship, acceptance (Thiry &amp; Laursen, 2011). </a:t>
          </a:r>
        </a:p>
      </dsp:txBody>
      <dsp:txXfrm>
        <a:off x="120626" y="179539"/>
        <a:ext cx="6018902" cy="2229788"/>
      </dsp:txXfrm>
    </dsp:sp>
    <dsp:sp modelId="{01250A9E-D7F8-FD4E-8443-B3A36A26905F}">
      <dsp:nvSpPr>
        <dsp:cNvPr id="0" name=""/>
        <dsp:cNvSpPr/>
      </dsp:nvSpPr>
      <dsp:spPr>
        <a:xfrm>
          <a:off x="0" y="2529954"/>
          <a:ext cx="6260154" cy="2595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760" tIns="27940" rIns="156464" bIns="27940" numCol="1" spcCol="1270" anchor="t" anchorCtr="0">
          <a:noAutofit/>
        </a:bodyPr>
        <a:lstStyle/>
        <a:p>
          <a:pPr marL="171450" lvl="1" indent="-171450" algn="ctr" defTabSz="755650">
            <a:lnSpc>
              <a:spcPct val="90000"/>
            </a:lnSpc>
            <a:spcBef>
              <a:spcPct val="0"/>
            </a:spcBef>
            <a:spcAft>
              <a:spcPct val="20000"/>
            </a:spcAft>
            <a:buChar char="•"/>
          </a:pPr>
          <a:r>
            <a:rPr lang="en-US" sz="1700" b="1" kern="1200" dirty="0"/>
            <a:t>Recommendations from the National Academies of Sciences, Engineering, and Medicine (2019):</a:t>
          </a:r>
        </a:p>
        <a:p>
          <a:pPr marL="171450" lvl="1" indent="-171450" algn="l" defTabSz="755650">
            <a:lnSpc>
              <a:spcPct val="90000"/>
            </a:lnSpc>
            <a:spcBef>
              <a:spcPct val="0"/>
            </a:spcBef>
            <a:spcAft>
              <a:spcPct val="20000"/>
            </a:spcAft>
            <a:buChar char="•"/>
          </a:pPr>
          <a:r>
            <a:rPr lang="en-US" sz="1700" kern="1200" dirty="0"/>
            <a:t>Institutions and programs should adopt an evidence-based, operational definition of mentorship (including time allotment expected and/or recommended)</a:t>
          </a:r>
        </a:p>
        <a:p>
          <a:pPr marL="171450" lvl="1" indent="-171450" algn="l" defTabSz="755650">
            <a:lnSpc>
              <a:spcPct val="90000"/>
            </a:lnSpc>
            <a:spcBef>
              <a:spcPct val="0"/>
            </a:spcBef>
            <a:spcAft>
              <a:spcPct val="20000"/>
            </a:spcAft>
            <a:buChar char="•"/>
          </a:pPr>
          <a:r>
            <a:rPr lang="en-US" sz="1700" kern="1200" dirty="0"/>
            <a:t>Establish and use structured feedback at all levels (including feedback from your students)</a:t>
          </a:r>
        </a:p>
        <a:p>
          <a:pPr marL="171450" lvl="1" indent="-171450" algn="l" defTabSz="755650">
            <a:lnSpc>
              <a:spcPct val="90000"/>
            </a:lnSpc>
            <a:spcBef>
              <a:spcPct val="0"/>
            </a:spcBef>
            <a:spcAft>
              <a:spcPct val="20000"/>
            </a:spcAft>
            <a:buChar char="•"/>
          </a:pPr>
          <a:r>
            <a:rPr lang="en-US" sz="1700" kern="1200"/>
            <a:t>Support multiple mentorship structures</a:t>
          </a:r>
        </a:p>
        <a:p>
          <a:pPr marL="171450" lvl="1" indent="-171450" algn="l" defTabSz="755650">
            <a:lnSpc>
              <a:spcPct val="90000"/>
            </a:lnSpc>
            <a:spcBef>
              <a:spcPct val="0"/>
            </a:spcBef>
            <a:spcAft>
              <a:spcPct val="20000"/>
            </a:spcAft>
            <a:buChar char="•"/>
          </a:pPr>
          <a:r>
            <a:rPr lang="en-US" sz="1700" kern="1200"/>
            <a:t>Mitigate problems; have a network of faculty to share, and when necessary, seek help </a:t>
          </a:r>
        </a:p>
      </dsp:txBody>
      <dsp:txXfrm>
        <a:off x="0" y="2529954"/>
        <a:ext cx="6260154" cy="25957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47D55-5729-4DD5-B24B-32B24B6C79E5}">
      <dsp:nvSpPr>
        <dsp:cNvPr id="0" name=""/>
        <dsp:cNvSpPr/>
      </dsp:nvSpPr>
      <dsp:spPr>
        <a:xfrm>
          <a:off x="0" y="3163"/>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DCD015-C605-4F93-BCCF-10882E4C8B92}">
      <dsp:nvSpPr>
        <dsp:cNvPr id="0" name=""/>
        <dsp:cNvSpPr/>
      </dsp:nvSpPr>
      <dsp:spPr>
        <a:xfrm>
          <a:off x="131824" y="101214"/>
          <a:ext cx="239914" cy="2396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113C4D-6C8B-4EB7-B8CB-ABD59DFD217E}">
      <dsp:nvSpPr>
        <dsp:cNvPr id="0" name=""/>
        <dsp:cNvSpPr/>
      </dsp:nvSpPr>
      <dsp:spPr>
        <a:xfrm>
          <a:off x="503562" y="3163"/>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establish clear expectations and goals;</a:t>
          </a:r>
        </a:p>
      </dsp:txBody>
      <dsp:txXfrm>
        <a:off x="503562" y="3163"/>
        <a:ext cx="5703852" cy="531109"/>
      </dsp:txXfrm>
    </dsp:sp>
    <dsp:sp modelId="{9A67EE05-8B7C-45E4-B453-C13FFACB01DB}">
      <dsp:nvSpPr>
        <dsp:cNvPr id="0" name=""/>
        <dsp:cNvSpPr/>
      </dsp:nvSpPr>
      <dsp:spPr>
        <a:xfrm>
          <a:off x="0" y="667051"/>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14F0A0-97C0-4979-9C58-F062C7D13CD7}">
      <dsp:nvSpPr>
        <dsp:cNvPr id="0" name=""/>
        <dsp:cNvSpPr/>
      </dsp:nvSpPr>
      <dsp:spPr>
        <a:xfrm>
          <a:off x="131824" y="765102"/>
          <a:ext cx="239914" cy="2396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A0753E-DDC3-4ED4-8364-6A2BF4F0240F}">
      <dsp:nvSpPr>
        <dsp:cNvPr id="0" name=""/>
        <dsp:cNvSpPr/>
      </dsp:nvSpPr>
      <dsp:spPr>
        <a:xfrm>
          <a:off x="503562" y="667051"/>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provide appropriate structure and supervision;</a:t>
          </a:r>
        </a:p>
      </dsp:txBody>
      <dsp:txXfrm>
        <a:off x="503562" y="667051"/>
        <a:ext cx="5703852" cy="531109"/>
      </dsp:txXfrm>
    </dsp:sp>
    <dsp:sp modelId="{6C15E7E1-A46E-464D-8964-CEB1E2552CE3}">
      <dsp:nvSpPr>
        <dsp:cNvPr id="0" name=""/>
        <dsp:cNvSpPr/>
      </dsp:nvSpPr>
      <dsp:spPr>
        <a:xfrm>
          <a:off x="0" y="1330938"/>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211B43-888A-4BCA-981A-848A1BDFC743}">
      <dsp:nvSpPr>
        <dsp:cNvPr id="0" name=""/>
        <dsp:cNvSpPr/>
      </dsp:nvSpPr>
      <dsp:spPr>
        <a:xfrm>
          <a:off x="131824" y="1428989"/>
          <a:ext cx="239914" cy="2396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E58713-92B9-40DF-916B-155753746111}">
      <dsp:nvSpPr>
        <dsp:cNvPr id="0" name=""/>
        <dsp:cNvSpPr/>
      </dsp:nvSpPr>
      <dsp:spPr>
        <a:xfrm>
          <a:off x="503562" y="1330938"/>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teach research methods explicitly;</a:t>
          </a:r>
        </a:p>
      </dsp:txBody>
      <dsp:txXfrm>
        <a:off x="503562" y="1330938"/>
        <a:ext cx="5703852" cy="531109"/>
      </dsp:txXfrm>
    </dsp:sp>
    <dsp:sp modelId="{4EA68F07-3DEE-4984-90D8-B31C521770AA}">
      <dsp:nvSpPr>
        <dsp:cNvPr id="0" name=""/>
        <dsp:cNvSpPr/>
      </dsp:nvSpPr>
      <dsp:spPr>
        <a:xfrm>
          <a:off x="0" y="1994825"/>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E68B77-59A2-4C34-8B10-A29CC05E9AD0}">
      <dsp:nvSpPr>
        <dsp:cNvPr id="0" name=""/>
        <dsp:cNvSpPr/>
      </dsp:nvSpPr>
      <dsp:spPr>
        <a:xfrm>
          <a:off x="131824" y="2092876"/>
          <a:ext cx="239914" cy="2396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5973A0-C708-415F-B473-B3833179F523}">
      <dsp:nvSpPr>
        <dsp:cNvPr id="0" name=""/>
        <dsp:cNvSpPr/>
      </dsp:nvSpPr>
      <dsp:spPr>
        <a:xfrm>
          <a:off x="503562" y="1994825"/>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encourage students to take intellectual ownership;</a:t>
          </a:r>
        </a:p>
        <a:p>
          <a:pPr marL="0" lvl="0" indent="0" algn="l" defTabSz="622300">
            <a:lnSpc>
              <a:spcPct val="100000"/>
            </a:lnSpc>
            <a:spcBef>
              <a:spcPct val="0"/>
            </a:spcBef>
            <a:spcAft>
              <a:spcPct val="35000"/>
            </a:spcAft>
            <a:buNone/>
          </a:pPr>
          <a:r>
            <a:rPr lang="en-US" sz="1400" kern="1200" dirty="0"/>
            <a:t>foster independence </a:t>
          </a:r>
        </a:p>
      </dsp:txBody>
      <dsp:txXfrm>
        <a:off x="503562" y="1994825"/>
        <a:ext cx="5703852" cy="531109"/>
      </dsp:txXfrm>
    </dsp:sp>
    <dsp:sp modelId="{F2E6A34D-18CB-4ABC-97DC-DFFBA4C365EC}">
      <dsp:nvSpPr>
        <dsp:cNvPr id="0" name=""/>
        <dsp:cNvSpPr/>
      </dsp:nvSpPr>
      <dsp:spPr>
        <a:xfrm>
          <a:off x="0" y="2658712"/>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E290E-5866-4EAD-BE0B-19BF59AE1997}">
      <dsp:nvSpPr>
        <dsp:cNvPr id="0" name=""/>
        <dsp:cNvSpPr/>
      </dsp:nvSpPr>
      <dsp:spPr>
        <a:xfrm>
          <a:off x="131824" y="2756763"/>
          <a:ext cx="239914" cy="2396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E7E8ED-B257-4677-A6DB-97EC861B1C9B}">
      <dsp:nvSpPr>
        <dsp:cNvPr id="0" name=""/>
        <dsp:cNvSpPr/>
      </dsp:nvSpPr>
      <dsp:spPr>
        <a:xfrm>
          <a:off x="503562" y="2658712"/>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give frequent and constructive feedback;</a:t>
          </a:r>
        </a:p>
      </dsp:txBody>
      <dsp:txXfrm>
        <a:off x="503562" y="2658712"/>
        <a:ext cx="5703852" cy="531109"/>
      </dsp:txXfrm>
    </dsp:sp>
    <dsp:sp modelId="{CC302B79-E7A9-43DC-BB97-2E52FB641179}">
      <dsp:nvSpPr>
        <dsp:cNvPr id="0" name=""/>
        <dsp:cNvSpPr/>
      </dsp:nvSpPr>
      <dsp:spPr>
        <a:xfrm>
          <a:off x="0" y="3322599"/>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065DAF-C82D-4CC2-8D08-BE5F387AB0AA}">
      <dsp:nvSpPr>
        <dsp:cNvPr id="0" name=""/>
        <dsp:cNvSpPr/>
      </dsp:nvSpPr>
      <dsp:spPr>
        <a:xfrm>
          <a:off x="131824" y="3420650"/>
          <a:ext cx="239914" cy="2396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7B4C98-6BF9-4095-AFB6-0CEE1E8A7CA4}">
      <dsp:nvSpPr>
        <dsp:cNvPr id="0" name=""/>
        <dsp:cNvSpPr/>
      </dsp:nvSpPr>
      <dsp:spPr>
        <a:xfrm>
          <a:off x="503562" y="3322599"/>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support students’ professional development;</a:t>
          </a:r>
        </a:p>
      </dsp:txBody>
      <dsp:txXfrm>
        <a:off x="503562" y="3322599"/>
        <a:ext cx="5703852" cy="531109"/>
      </dsp:txXfrm>
    </dsp:sp>
    <dsp:sp modelId="{3BC476A7-5125-D943-A626-E5F8E998073A}">
      <dsp:nvSpPr>
        <dsp:cNvPr id="0" name=""/>
        <dsp:cNvSpPr/>
      </dsp:nvSpPr>
      <dsp:spPr>
        <a:xfrm>
          <a:off x="0" y="3986487"/>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275F11-A3DE-3249-8E15-E6B449320332}">
      <dsp:nvSpPr>
        <dsp:cNvPr id="0" name=""/>
        <dsp:cNvSpPr/>
      </dsp:nvSpPr>
      <dsp:spPr>
        <a:xfrm>
          <a:off x="131824" y="4084538"/>
          <a:ext cx="239914" cy="239680"/>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96FFD4-E194-9347-A822-C9F97E32A60A}">
      <dsp:nvSpPr>
        <dsp:cNvPr id="0" name=""/>
        <dsp:cNvSpPr/>
      </dsp:nvSpPr>
      <dsp:spPr>
        <a:xfrm>
          <a:off x="503562" y="3986487"/>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use emerging technologies; </a:t>
          </a:r>
        </a:p>
      </dsp:txBody>
      <dsp:txXfrm>
        <a:off x="503562" y="3986487"/>
        <a:ext cx="5703852" cy="531109"/>
      </dsp:txXfrm>
    </dsp:sp>
    <dsp:sp modelId="{2410BF28-708A-4419-B8E7-60625CF98B42}">
      <dsp:nvSpPr>
        <dsp:cNvPr id="0" name=""/>
        <dsp:cNvSpPr/>
      </dsp:nvSpPr>
      <dsp:spPr>
        <a:xfrm>
          <a:off x="0" y="4650374"/>
          <a:ext cx="6260154" cy="43578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85E6AB-7CDE-42C6-8752-1E49AF2CD1EA}">
      <dsp:nvSpPr>
        <dsp:cNvPr id="0" name=""/>
        <dsp:cNvSpPr/>
      </dsp:nvSpPr>
      <dsp:spPr>
        <a:xfrm>
          <a:off x="131824" y="4748425"/>
          <a:ext cx="239914" cy="2396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77469A-B4E7-4567-9259-C86186D8E08A}">
      <dsp:nvSpPr>
        <dsp:cNvPr id="0" name=""/>
        <dsp:cNvSpPr/>
      </dsp:nvSpPr>
      <dsp:spPr>
        <a:xfrm>
          <a:off x="503562" y="4650374"/>
          <a:ext cx="5703852" cy="5311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209" tIns="56209" rIns="56209" bIns="56209" numCol="1" spcCol="1270" anchor="ctr" anchorCtr="0">
          <a:noAutofit/>
        </a:bodyPr>
        <a:lstStyle/>
        <a:p>
          <a:pPr marL="0" lvl="0" indent="0" algn="l" defTabSz="622300">
            <a:lnSpc>
              <a:spcPct val="100000"/>
            </a:lnSpc>
            <a:spcBef>
              <a:spcPct val="0"/>
            </a:spcBef>
            <a:spcAft>
              <a:spcPct val="35000"/>
            </a:spcAft>
            <a:buNone/>
          </a:pPr>
          <a:r>
            <a:rPr lang="en-US" sz="1400" kern="1200" dirty="0"/>
            <a:t>reflect on and evaluating the mentoring relationship.</a:t>
          </a:r>
        </a:p>
      </dsp:txBody>
      <dsp:txXfrm>
        <a:off x="503562" y="4650374"/>
        <a:ext cx="5703852" cy="5311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4E693B-D476-3548-B6AA-6D890B46AEA5}" type="datetimeFigureOut">
              <a:rPr lang="en-US" smtClean="0"/>
              <a:t>10/27/26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21073-9A61-3B44-929B-0E1A9AB3EBC2}" type="slidenum">
              <a:rPr lang="en-US" smtClean="0"/>
              <a:t>‹#›</a:t>
            </a:fld>
            <a:endParaRPr lang="en-US"/>
          </a:p>
        </p:txBody>
      </p:sp>
    </p:spTree>
    <p:extLst>
      <p:ext uri="{BB962C8B-B14F-4D97-AF65-F5344CB8AC3E}">
        <p14:creationId xmlns:p14="http://schemas.microsoft.com/office/powerpoint/2010/main" val="1856209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321073-9A61-3B44-929B-0E1A9AB3EBC2}" type="slidenum">
              <a:rPr lang="en-US" smtClean="0"/>
              <a:t>3</a:t>
            </a:fld>
            <a:endParaRPr lang="en-US"/>
          </a:p>
        </p:txBody>
      </p:sp>
    </p:spTree>
    <p:extLst>
      <p:ext uri="{BB962C8B-B14F-4D97-AF65-F5344CB8AC3E}">
        <p14:creationId xmlns:p14="http://schemas.microsoft.com/office/powerpoint/2010/main" val="4217298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 Mentor support - </a:t>
            </a:r>
            <a:r>
              <a:rPr lang="en-US" i="1" dirty="0"/>
              <a:t>novice student </a:t>
            </a:r>
            <a:r>
              <a:rPr lang="en-US" dirty="0"/>
              <a:t>- clear expectations, guidelines, and orientation to their specific research project, </a:t>
            </a:r>
            <a:r>
              <a:rPr lang="en-US" i="1" dirty="0"/>
              <a:t>experienced student </a:t>
            </a:r>
            <a:r>
              <a:rPr lang="en-US" dirty="0"/>
              <a:t>- socialization into the field (adopting the traits, habits, and temperament of scientific researchers Thiry &amp; Laursen, 2011). </a:t>
            </a:r>
          </a:p>
          <a:p>
            <a:endParaRPr lang="en-US" dirty="0"/>
          </a:p>
        </p:txBody>
      </p:sp>
      <p:sp>
        <p:nvSpPr>
          <p:cNvPr id="4" name="Slide Number Placeholder 3"/>
          <p:cNvSpPr>
            <a:spLocks noGrp="1"/>
          </p:cNvSpPr>
          <p:nvPr>
            <p:ph type="sldNum" sz="quarter" idx="5"/>
          </p:nvPr>
        </p:nvSpPr>
        <p:spPr/>
        <p:txBody>
          <a:bodyPr/>
          <a:lstStyle/>
          <a:p>
            <a:fld id="{39321073-9A61-3B44-929B-0E1A9AB3EBC2}" type="slidenum">
              <a:rPr lang="en-US" smtClean="0"/>
              <a:t>5</a:t>
            </a:fld>
            <a:endParaRPr lang="en-US"/>
          </a:p>
        </p:txBody>
      </p:sp>
    </p:spTree>
    <p:extLst>
      <p:ext uri="{BB962C8B-B14F-4D97-AF65-F5344CB8AC3E}">
        <p14:creationId xmlns:p14="http://schemas.microsoft.com/office/powerpoint/2010/main" val="3377083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https://</a:t>
            </a:r>
            <a:r>
              <a:rPr lang="en-US" dirty="0" err="1"/>
              <a:t>psychology.nd.edu</a:t>
            </a:r>
            <a:r>
              <a:rPr lang="en-US" dirty="0"/>
              <a:t>/assets/198758/</a:t>
            </a:r>
            <a:r>
              <a:rPr lang="en-US" dirty="0" err="1"/>
              <a:t>ContractWorksheet.pdf</a:t>
            </a:r>
            <a:r>
              <a:rPr lang="en-US" dirty="0"/>
              <a:t> </a:t>
            </a:r>
          </a:p>
          <a:p>
            <a:pPr marL="171450" indent="-171450">
              <a:buFont typeface="Arial" panose="020B0604020202020204" pitchFamily="34" charset="0"/>
              <a:buChar char="•"/>
            </a:pPr>
            <a:r>
              <a:rPr lang="en-US" dirty="0"/>
              <a:t>** Worksheet - https://</a:t>
            </a:r>
            <a:r>
              <a:rPr lang="en-US" dirty="0" err="1"/>
              <a:t>www.siue.edu</a:t>
            </a:r>
            <a:r>
              <a:rPr lang="en-US" dirty="0"/>
              <a:t>/graduate/pdf/authorship-determination-</a:t>
            </a:r>
            <a:r>
              <a:rPr lang="en-US" dirty="0" err="1"/>
              <a:t>scorecard.pdf</a:t>
            </a:r>
            <a:r>
              <a:rPr lang="en-US" dirty="0"/>
              <a:t> </a:t>
            </a:r>
          </a:p>
        </p:txBody>
      </p:sp>
      <p:sp>
        <p:nvSpPr>
          <p:cNvPr id="4" name="Slide Number Placeholder 3"/>
          <p:cNvSpPr>
            <a:spLocks noGrp="1"/>
          </p:cNvSpPr>
          <p:nvPr>
            <p:ph type="sldNum" sz="quarter" idx="5"/>
          </p:nvPr>
        </p:nvSpPr>
        <p:spPr/>
        <p:txBody>
          <a:bodyPr/>
          <a:lstStyle/>
          <a:p>
            <a:fld id="{39321073-9A61-3B44-929B-0E1A9AB3EBC2}" type="slidenum">
              <a:rPr lang="en-US" smtClean="0"/>
              <a:t>6</a:t>
            </a:fld>
            <a:endParaRPr lang="en-US"/>
          </a:p>
        </p:txBody>
      </p:sp>
    </p:spTree>
    <p:extLst>
      <p:ext uri="{BB962C8B-B14F-4D97-AF65-F5344CB8AC3E}">
        <p14:creationId xmlns:p14="http://schemas.microsoft.com/office/powerpoint/2010/main" val="580581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09E38-7C7E-875D-18D7-7DF98F68D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917212-C5E9-801B-99FC-EFF2C49EB2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532CF-5958-93D2-FCA8-78369AA96A80}"/>
              </a:ext>
            </a:extLst>
          </p:cNvPr>
          <p:cNvSpPr>
            <a:spLocks noGrp="1"/>
          </p:cNvSpPr>
          <p:nvPr>
            <p:ph type="body" idx="1"/>
          </p:nvPr>
        </p:nvSpPr>
        <p:spPr/>
        <p:txBody>
          <a:bodyPr/>
          <a:lstStyle/>
          <a:p>
            <a:pPr marL="171450" indent="-171450">
              <a:buFont typeface="Arial" panose="020B0604020202020204" pitchFamily="34" charset="0"/>
              <a:buChar char="•"/>
            </a:pPr>
            <a:r>
              <a:rPr lang="en-US" dirty="0"/>
              <a:t>* https://</a:t>
            </a:r>
            <a:r>
              <a:rPr lang="en-US" dirty="0" err="1"/>
              <a:t>www.copyright.gov</a:t>
            </a:r>
            <a:r>
              <a:rPr lang="en-US" dirty="0"/>
              <a:t>/ai/Copyright-and-Artificial-Intelligence-Part-2-Copyrightability-Report.pdf?utm_source=</a:t>
            </a:r>
            <a:r>
              <a:rPr lang="en-US" dirty="0" err="1"/>
              <a:t>chatgpt.com</a:t>
            </a:r>
            <a:r>
              <a:rPr lang="en-US" dirty="0"/>
              <a:t> </a:t>
            </a:r>
          </a:p>
          <a:p>
            <a:pPr marL="171450" indent="-171450">
              <a:buFont typeface="Arial" panose="020B0604020202020204" pitchFamily="34" charset="0"/>
              <a:buChar char="•"/>
            </a:pPr>
            <a:r>
              <a:rPr lang="en-US" dirty="0"/>
              <a:t>** *https://</a:t>
            </a:r>
            <a:r>
              <a:rPr lang="en-US" dirty="0" err="1"/>
              <a:t>www.icmje.org</a:t>
            </a:r>
            <a:r>
              <a:rPr lang="en-US" dirty="0"/>
              <a:t>/recommendations/browse/roles-and-responsibilities/defining-the-role-of-authors-and-</a:t>
            </a:r>
            <a:r>
              <a:rPr lang="en-US" dirty="0" err="1"/>
              <a:t>contributors.html</a:t>
            </a:r>
            <a:r>
              <a:rPr lang="en-US" dirty="0"/>
              <a:t> </a:t>
            </a:r>
          </a:p>
        </p:txBody>
      </p:sp>
      <p:sp>
        <p:nvSpPr>
          <p:cNvPr id="4" name="Slide Number Placeholder 3">
            <a:extLst>
              <a:ext uri="{FF2B5EF4-FFF2-40B4-BE49-F238E27FC236}">
                <a16:creationId xmlns:a16="http://schemas.microsoft.com/office/drawing/2014/main" id="{3C003640-DB59-68DE-FC32-621FB5DDF614}"/>
              </a:ext>
            </a:extLst>
          </p:cNvPr>
          <p:cNvSpPr>
            <a:spLocks noGrp="1"/>
          </p:cNvSpPr>
          <p:nvPr>
            <p:ph type="sldNum" sz="quarter" idx="5"/>
          </p:nvPr>
        </p:nvSpPr>
        <p:spPr/>
        <p:txBody>
          <a:bodyPr/>
          <a:lstStyle/>
          <a:p>
            <a:fld id="{39321073-9A61-3B44-929B-0E1A9AB3EBC2}" type="slidenum">
              <a:rPr lang="en-US" smtClean="0"/>
              <a:t>7</a:t>
            </a:fld>
            <a:endParaRPr lang="en-US"/>
          </a:p>
        </p:txBody>
      </p:sp>
    </p:spTree>
    <p:extLst>
      <p:ext uri="{BB962C8B-B14F-4D97-AF65-F5344CB8AC3E}">
        <p14:creationId xmlns:p14="http://schemas.microsoft.com/office/powerpoint/2010/main" val="2137511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https://</a:t>
            </a:r>
            <a:r>
              <a:rPr lang="en-US" dirty="0" err="1"/>
              <a:t>www.ala.org</a:t>
            </a:r>
            <a:r>
              <a:rPr lang="en-US" dirty="0"/>
              <a:t>/sites/default/files/2025-03/Core%20Publications%20-%20Generative%20AI%20Policy%2006.28.24.pdf?utm_source=</a:t>
            </a:r>
            <a:r>
              <a:rPr lang="en-US" dirty="0" err="1"/>
              <a:t>chatgpt.com</a:t>
            </a:r>
            <a:r>
              <a:rPr lang="en-US" dirty="0"/>
              <a:t> </a:t>
            </a:r>
          </a:p>
        </p:txBody>
      </p:sp>
      <p:sp>
        <p:nvSpPr>
          <p:cNvPr id="4" name="Slide Number Placeholder 3"/>
          <p:cNvSpPr>
            <a:spLocks noGrp="1"/>
          </p:cNvSpPr>
          <p:nvPr>
            <p:ph type="sldNum" sz="quarter" idx="5"/>
          </p:nvPr>
        </p:nvSpPr>
        <p:spPr/>
        <p:txBody>
          <a:bodyPr/>
          <a:lstStyle/>
          <a:p>
            <a:fld id="{39321073-9A61-3B44-929B-0E1A9AB3EBC2}" type="slidenum">
              <a:rPr lang="en-US" smtClean="0"/>
              <a:t>8</a:t>
            </a:fld>
            <a:endParaRPr lang="en-US"/>
          </a:p>
        </p:txBody>
      </p:sp>
    </p:spTree>
    <p:extLst>
      <p:ext uri="{BB962C8B-B14F-4D97-AF65-F5344CB8AC3E}">
        <p14:creationId xmlns:p14="http://schemas.microsoft.com/office/powerpoint/2010/main" val="20012220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C014E-32E8-BC91-190E-85B3C74C9203}"/>
              </a:ext>
            </a:extLst>
          </p:cNvPr>
          <p:cNvSpPr>
            <a:spLocks noGrp="1"/>
          </p:cNvSpPr>
          <p:nvPr>
            <p:ph type="title"/>
          </p:nvPr>
        </p:nvSpPr>
        <p:spPr>
          <a:xfrm>
            <a:off x="6857998" y="964075"/>
            <a:ext cx="4654297" cy="3739896"/>
          </a:xfrm>
        </p:spPr>
        <p:txBody>
          <a:body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58000" y="4822842"/>
            <a:ext cx="4206240" cy="1380744"/>
          </a:xfrm>
        </p:spPr>
        <p:txBody>
          <a:bodyPr anchor="t" anchorCtr="0">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Footer Placeholder 12">
            <a:extLst>
              <a:ext uri="{FF2B5EF4-FFF2-40B4-BE49-F238E27FC236}">
                <a16:creationId xmlns:a16="http://schemas.microsoft.com/office/drawing/2014/main" id="{B2603722-CE80-C718-39E9-BB79F1F68C31}"/>
              </a:ext>
            </a:extLst>
          </p:cNvPr>
          <p:cNvSpPr>
            <a:spLocks noGrp="1"/>
          </p:cNvSpPr>
          <p:nvPr>
            <p:ph type="ftr" sz="quarter" idx="15"/>
          </p:nvPr>
        </p:nvSpPr>
        <p:spPr/>
        <p:txBody>
          <a:bodyPr/>
          <a:lstStyle>
            <a:lvl1pPr>
              <a:defRPr>
                <a:solidFill>
                  <a:schemeClr val="tx1"/>
                </a:solidFill>
              </a:defRPr>
            </a:lvl1pPr>
          </a:lstStyle>
          <a:p>
            <a:endParaRPr lang="en-US"/>
          </a:p>
        </p:txBody>
      </p:sp>
      <p:sp>
        <p:nvSpPr>
          <p:cNvPr id="10" name="Picture Placeholder 9">
            <a:extLst>
              <a:ext uri="{FF2B5EF4-FFF2-40B4-BE49-F238E27FC236}">
                <a16:creationId xmlns:a16="http://schemas.microsoft.com/office/drawing/2014/main" id="{884C280F-E753-FE97-A722-F86168AC97B1}"/>
              </a:ext>
            </a:extLst>
          </p:cNvPr>
          <p:cNvSpPr>
            <a:spLocks noGrp="1"/>
          </p:cNvSpPr>
          <p:nvPr>
            <p:ph type="pic" sz="quarter" idx="13" hasCustomPrompt="1"/>
          </p:nvPr>
        </p:nvSpPr>
        <p:spPr>
          <a:xfrm>
            <a:off x="841248" y="964074"/>
            <a:ext cx="5403280" cy="5258929"/>
          </a:xfrm>
          <a:custGeom>
            <a:avLst/>
            <a:gdLst>
              <a:gd name="connsiteX0" fmla="*/ 2701640 w 5403280"/>
              <a:gd name="connsiteY0" fmla="*/ 0 h 5258929"/>
              <a:gd name="connsiteX1" fmla="*/ 5403280 w 5403280"/>
              <a:gd name="connsiteY1" fmla="*/ 2701640 h 5258929"/>
              <a:gd name="connsiteX2" fmla="*/ 5403280 w 5403280"/>
              <a:gd name="connsiteY2" fmla="*/ 5258929 h 5258929"/>
              <a:gd name="connsiteX3" fmla="*/ 0 w 5403280"/>
              <a:gd name="connsiteY3" fmla="*/ 5258929 h 5258929"/>
              <a:gd name="connsiteX4" fmla="*/ 0 w 5403280"/>
              <a:gd name="connsiteY4" fmla="*/ 2701640 h 5258929"/>
              <a:gd name="connsiteX5" fmla="*/ 2701640 w 5403280"/>
              <a:gd name="connsiteY5" fmla="*/ 0 h 525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3280" h="5258929">
                <a:moveTo>
                  <a:pt x="2701640" y="0"/>
                </a:moveTo>
                <a:cubicBezTo>
                  <a:pt x="4193715" y="0"/>
                  <a:pt x="5403280" y="1209565"/>
                  <a:pt x="5403280" y="2701640"/>
                </a:cubicBezTo>
                <a:lnTo>
                  <a:pt x="5403280" y="5258929"/>
                </a:lnTo>
                <a:lnTo>
                  <a:pt x="0" y="5258929"/>
                </a:lnTo>
                <a:lnTo>
                  <a:pt x="0" y="2701640"/>
                </a:lnTo>
                <a:cubicBezTo>
                  <a:pt x="0" y="1209565"/>
                  <a:pt x="1209565" y="0"/>
                  <a:pt x="2701640"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noFill/>
          </a:ln>
        </p:spPr>
        <p:txBody>
          <a:bodyPr wrap="square">
            <a:noAutofit/>
          </a:bodyPr>
          <a:lstStyle>
            <a:lvl1pPr>
              <a:defRPr>
                <a:solidFill>
                  <a:schemeClr val="tx1"/>
                </a:solidFill>
              </a:defRPr>
            </a:lvl1pPr>
          </a:lstStyle>
          <a:p>
            <a:r>
              <a:rPr lang="en-US"/>
              <a:t> </a:t>
            </a:r>
          </a:p>
        </p:txBody>
      </p:sp>
      <p:sp>
        <p:nvSpPr>
          <p:cNvPr id="4" name="Date Placeholder 3">
            <a:extLst>
              <a:ext uri="{FF2B5EF4-FFF2-40B4-BE49-F238E27FC236}">
                <a16:creationId xmlns:a16="http://schemas.microsoft.com/office/drawing/2014/main" id="{EE117A08-C834-F239-A3DF-2D1295F0AE4C}"/>
              </a:ext>
            </a:extLst>
          </p:cNvPr>
          <p:cNvSpPr>
            <a:spLocks noGrp="1"/>
          </p:cNvSpPr>
          <p:nvPr>
            <p:ph type="dt" sz="half" idx="10"/>
          </p:nvPr>
        </p:nvSpPr>
        <p:spPr>
          <a:xfrm rot="5400000">
            <a:off x="10425981" y="4687095"/>
            <a:ext cx="2706690" cy="365125"/>
          </a:xfrm>
        </p:spPr>
        <p:txBody>
          <a:bodyPr/>
          <a:lstStyle/>
          <a:p>
            <a:fld id="{146E7F49-FBC2-FF4E-BF9C-C0E4088DF808}" type="datetimeFigureOut">
              <a:rPr lang="en-US" smtClean="0"/>
              <a:t>10/27/26</a:t>
            </a:fld>
            <a:endParaRPr lang="en-US"/>
          </a:p>
        </p:txBody>
      </p:sp>
      <p:sp>
        <p:nvSpPr>
          <p:cNvPr id="14" name="Slide Number Placeholder 13">
            <a:extLst>
              <a:ext uri="{FF2B5EF4-FFF2-40B4-BE49-F238E27FC236}">
                <a16:creationId xmlns:a16="http://schemas.microsoft.com/office/drawing/2014/main" id="{7E80C6A5-61FE-078D-49D9-31BD1294014C}"/>
              </a:ext>
            </a:extLst>
          </p:cNvPr>
          <p:cNvSpPr>
            <a:spLocks noGrp="1"/>
          </p:cNvSpPr>
          <p:nvPr>
            <p:ph type="sldNum" sz="quarter" idx="16"/>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72264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6C4595-90D4-94E6-CEBA-82807457D2BE}"/>
              </a:ext>
            </a:extLst>
          </p:cNvPr>
          <p:cNvSpPr>
            <a:spLocks noGrp="1"/>
          </p:cNvSpPr>
          <p:nvPr>
            <p:ph type="title"/>
          </p:nvPr>
        </p:nvSpPr>
        <p:spPr>
          <a:xfrm>
            <a:off x="731520" y="365760"/>
            <a:ext cx="10741152" cy="1132258"/>
          </a:xfrm>
        </p:spPr>
        <p:txBody>
          <a:bodyPr/>
          <a:lstStyle/>
          <a:p>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731520" y="1658679"/>
            <a:ext cx="10780776" cy="4925000"/>
          </a:xfrm>
        </p:spPr>
        <p:txBody>
          <a:bodyPr>
            <a:normAutofit/>
          </a:bodyPr>
          <a:lstStyle>
            <a:lvl1pPr>
              <a:defRPr sz="1800">
                <a:solidFill>
                  <a:schemeClr val="tx1"/>
                </a:solidFill>
              </a:defRPr>
            </a:lvl1pPr>
            <a:lvl2pPr>
              <a:defRPr sz="1600">
                <a:solidFill>
                  <a:schemeClr val="tx1"/>
                </a:solidFill>
              </a:defRPr>
            </a:lvl2pPr>
            <a:lvl3pPr>
              <a:defRPr sz="1400">
                <a:solidFill>
                  <a:schemeClr val="tx1"/>
                </a:solidFill>
              </a:defRPr>
            </a:lvl3pPr>
            <a:lvl4pPr>
              <a:defRPr sz="1200">
                <a:solidFill>
                  <a:schemeClr val="tx1"/>
                </a:solidFill>
              </a:defRPr>
            </a:lvl4pPr>
            <a:lvl5pP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27162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5218032"/>
            <a:ext cx="10972800" cy="78638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972629"/>
            <a:ext cx="10972800" cy="480373"/>
          </a:xfrm>
        </p:spPr>
        <p:txBody>
          <a:bodyPr anchor="t">
            <a:normAutofit/>
          </a:bodyPr>
          <a:lstStyle>
            <a:lvl1pPr marL="0" indent="0" algn="ct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6" name="Footer Placeholder 5">
            <a:extLst>
              <a:ext uri="{FF2B5EF4-FFF2-40B4-BE49-F238E27FC236}">
                <a16:creationId xmlns:a16="http://schemas.microsoft.com/office/drawing/2014/main" id="{8C88BD73-E6AB-68A9-F41B-313E0C44777C}"/>
              </a:ext>
            </a:extLst>
          </p:cNvPr>
          <p:cNvSpPr>
            <a:spLocks noGrp="1"/>
          </p:cNvSpPr>
          <p:nvPr>
            <p:ph type="ftr" sz="quarter" idx="15"/>
          </p:nvPr>
        </p:nvSpPr>
        <p:spPr>
          <a:xfrm rot="16200000">
            <a:off x="-396119" y="5787191"/>
            <a:ext cx="1503444" cy="365125"/>
          </a:xfrm>
        </p:spPr>
        <p:txBody>
          <a:bodyPr/>
          <a:lstStyle/>
          <a:p>
            <a:endParaRPr lang="en-US"/>
          </a:p>
        </p:txBody>
      </p:sp>
      <p:sp>
        <p:nvSpPr>
          <p:cNvPr id="5" name="Date Placeholder 4">
            <a:extLst>
              <a:ext uri="{FF2B5EF4-FFF2-40B4-BE49-F238E27FC236}">
                <a16:creationId xmlns:a16="http://schemas.microsoft.com/office/drawing/2014/main" id="{BEAA6162-61A3-2C41-311C-F407FC4B4DA9}"/>
              </a:ext>
            </a:extLst>
          </p:cNvPr>
          <p:cNvSpPr>
            <a:spLocks noGrp="1"/>
          </p:cNvSpPr>
          <p:nvPr>
            <p:ph type="dt" sz="half" idx="14"/>
          </p:nvPr>
        </p:nvSpPr>
        <p:spPr/>
        <p:txBody>
          <a:bodyPr/>
          <a:lstStyle/>
          <a:p>
            <a:fld id="{146E7F49-FBC2-FF4E-BF9C-C0E4088DF808}" type="datetimeFigureOut">
              <a:rPr lang="en-US" smtClean="0"/>
              <a:t>10/27/26</a:t>
            </a:fld>
            <a:endParaRPr lang="en-US"/>
          </a:p>
        </p:txBody>
      </p:sp>
      <p:cxnSp>
        <p:nvCxnSpPr>
          <p:cNvPr id="4" name="Straight Connector 3">
            <a:extLst>
              <a:ext uri="{FF2B5EF4-FFF2-40B4-BE49-F238E27FC236}">
                <a16:creationId xmlns:a16="http://schemas.microsoft.com/office/drawing/2014/main" id="{1DABF624-39B6-C7A2-98E7-26593626B429}"/>
              </a:ext>
              <a:ext uri="{C183D7F6-B498-43B3-948B-1728B52AA6E4}">
                <adec:decorative xmlns:adec="http://schemas.microsoft.com/office/drawing/2017/decorative" val="1"/>
              </a:ext>
            </a:extLst>
          </p:cNvPr>
          <p:cNvCxnSpPr>
            <a:cxnSpLocks/>
          </p:cNvCxnSpPr>
          <p:nvPr/>
        </p:nvCxnSpPr>
        <p:spPr>
          <a:xfrm flipH="1">
            <a:off x="4" y="498994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E6B102F-64E7-9387-1F8F-DB4AC825773A}"/>
              </a:ext>
            </a:extLst>
          </p:cNvPr>
          <p:cNvSpPr>
            <a:spLocks noGrp="1"/>
          </p:cNvSpPr>
          <p:nvPr>
            <p:ph type="sldNum" sz="quarter" idx="16"/>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3624699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E84C31D-CC85-27E5-FD9F-627C926D5A22}"/>
              </a:ext>
            </a:extLst>
          </p:cNvPr>
          <p:cNvSpPr>
            <a:spLocks noGrp="1"/>
          </p:cNvSpPr>
          <p:nvPr>
            <p:ph type="title"/>
          </p:nvPr>
        </p:nvSpPr>
        <p:spPr>
          <a:xfrm>
            <a:off x="838200" y="2578608"/>
            <a:ext cx="7879335" cy="3592629"/>
          </a:xfrm>
        </p:spPr>
        <p:txBody>
          <a:bodyPr>
            <a:normAutofit/>
          </a:bodyPr>
          <a:lstStyle>
            <a:lvl1pPr>
              <a:defRPr sz="6000"/>
            </a:lvl1pPr>
          </a:lstStyle>
          <a:p>
            <a:r>
              <a:rPr lang="en-US"/>
              <a:t>Click to edit Master title style</a:t>
            </a:r>
          </a:p>
        </p:txBody>
      </p:sp>
      <p:cxnSp>
        <p:nvCxnSpPr>
          <p:cNvPr id="7" name="Straight Connector 6">
            <a:extLst>
              <a:ext uri="{FF2B5EF4-FFF2-40B4-BE49-F238E27FC236}">
                <a16:creationId xmlns:a16="http://schemas.microsoft.com/office/drawing/2014/main" id="{A10B934F-7AD0-6CA4-BC4D-9CC30854BF9C}"/>
              </a:ext>
              <a:ext uri="{C183D7F6-B498-43B3-948B-1728B52AA6E4}">
                <adec:decorative xmlns:adec="http://schemas.microsoft.com/office/drawing/2017/decorative" val="1"/>
              </a:ext>
            </a:extLst>
          </p:cNvPr>
          <p:cNvCxnSpPr>
            <a:cxnSpLocks/>
          </p:cNvCxnSpPr>
          <p:nvPr/>
        </p:nvCxnSpPr>
        <p:spPr>
          <a:xfrm flipH="1">
            <a:off x="4" y="1714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17FF6486-38AE-54F6-E2F3-8B944C3F1B94}"/>
              </a:ext>
            </a:extLst>
          </p:cNvPr>
          <p:cNvSpPr>
            <a:spLocks noGrp="1"/>
          </p:cNvSpPr>
          <p:nvPr>
            <p:ph type="ftr" sz="quarter" idx="11"/>
          </p:nvPr>
        </p:nvSpPr>
        <p:spPr/>
        <p:txBody>
          <a:bodyPr/>
          <a:lstStyle/>
          <a:p>
            <a:endParaRPr lang="en-US"/>
          </a:p>
        </p:txBody>
      </p:sp>
      <p:sp>
        <p:nvSpPr>
          <p:cNvPr id="16" name="Text Placeholder 15">
            <a:extLst>
              <a:ext uri="{FF2B5EF4-FFF2-40B4-BE49-F238E27FC236}">
                <a16:creationId xmlns:a16="http://schemas.microsoft.com/office/drawing/2014/main" id="{341BD916-71AE-106E-105D-01655950FC48}"/>
              </a:ext>
            </a:extLst>
          </p:cNvPr>
          <p:cNvSpPr>
            <a:spLocks noGrp="1"/>
          </p:cNvSpPr>
          <p:nvPr>
            <p:ph type="body" sz="quarter" idx="15"/>
          </p:nvPr>
        </p:nvSpPr>
        <p:spPr>
          <a:xfrm>
            <a:off x="3987800" y="368300"/>
            <a:ext cx="7375525" cy="1014413"/>
          </a:xfrm>
        </p:spPr>
        <p:txBody>
          <a:bodyPr anchor="ctr">
            <a:normAutofit/>
          </a:bodyPr>
          <a:lstStyle>
            <a:lvl1pPr algn="r">
              <a:defRPr sz="2000"/>
            </a:lvl1pPr>
          </a:lstStyle>
          <a:p>
            <a:pPr lvl="0"/>
            <a:r>
              <a:rPr lang="en-US"/>
              <a:t>Click to edit Master text styles</a:t>
            </a:r>
          </a:p>
        </p:txBody>
      </p:sp>
      <p:sp>
        <p:nvSpPr>
          <p:cNvPr id="4" name="Date Placeholder 3">
            <a:extLst>
              <a:ext uri="{FF2B5EF4-FFF2-40B4-BE49-F238E27FC236}">
                <a16:creationId xmlns:a16="http://schemas.microsoft.com/office/drawing/2014/main" id="{68FD0054-227E-4953-9BB1-7141F90243F6}"/>
              </a:ext>
            </a:extLst>
          </p:cNvPr>
          <p:cNvSpPr>
            <a:spLocks noGrp="1"/>
          </p:cNvSpPr>
          <p:nvPr>
            <p:ph type="dt" sz="half" idx="10"/>
          </p:nvPr>
        </p:nvSpPr>
        <p:spPr/>
        <p:txBody>
          <a:body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8542E0F1-15E9-E241-9959-A6D46B69EE92}"/>
              </a:ext>
            </a:extLst>
          </p:cNvPr>
          <p:cNvSpPr>
            <a:spLocks noGrp="1"/>
          </p:cNvSpPr>
          <p:nvPr>
            <p:ph type="sldNum" sz="quarter" idx="12"/>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36567693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842852-3CDE-22AD-D5F0-AAF8279A0910}"/>
              </a:ext>
            </a:extLst>
          </p:cNvPr>
          <p:cNvSpPr>
            <a:spLocks noGrp="1"/>
          </p:cNvSpPr>
          <p:nvPr>
            <p:ph type="title"/>
          </p:nvPr>
        </p:nvSpPr>
        <p:spPr>
          <a:xfrm>
            <a:off x="838200" y="859536"/>
            <a:ext cx="9546336" cy="3675885"/>
          </a:xfrm>
        </p:spPr>
        <p:txBody>
          <a:bodyPr anchor="t">
            <a:normAutofit/>
          </a:bodyPr>
          <a:lstStyle>
            <a:lvl1pPr>
              <a:defRPr sz="600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C4D523C5-E38D-F0DE-48C0-B6B8404B63BF}"/>
              </a:ext>
              <a:ext uri="{C183D7F6-B498-43B3-948B-1728B52AA6E4}">
                <adec:decorative xmlns:adec="http://schemas.microsoft.com/office/drawing/2017/decorative" val="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23728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4EF7E11-76D4-64FA-465B-165405450121}"/>
              </a:ext>
            </a:extLst>
          </p:cNvPr>
          <p:cNvSpPr>
            <a:spLocks noGrp="1"/>
          </p:cNvSpPr>
          <p:nvPr>
            <p:ph type="title"/>
          </p:nvPr>
        </p:nvSpPr>
        <p:spPr>
          <a:xfrm>
            <a:off x="1285947" y="1296083"/>
            <a:ext cx="4353325" cy="4265835"/>
          </a:xfrm>
          <a:custGeom>
            <a:avLst/>
            <a:gdLst>
              <a:gd name="connsiteX0" fmla="*/ 2176663 w 4353325"/>
              <a:gd name="connsiteY0" fmla="*/ 0 h 4265835"/>
              <a:gd name="connsiteX1" fmla="*/ 4353325 w 4353325"/>
              <a:gd name="connsiteY1" fmla="*/ 2176662 h 4265835"/>
              <a:gd name="connsiteX2" fmla="*/ 4353325 w 4353325"/>
              <a:gd name="connsiteY2" fmla="*/ 2712923 h 4265835"/>
              <a:gd name="connsiteX3" fmla="*/ 4353325 w 4353325"/>
              <a:gd name="connsiteY3" fmla="*/ 3733873 h 4265835"/>
              <a:gd name="connsiteX4" fmla="*/ 4353325 w 4353325"/>
              <a:gd name="connsiteY4" fmla="*/ 4265835 h 4265835"/>
              <a:gd name="connsiteX5" fmla="*/ 0 w 4353325"/>
              <a:gd name="connsiteY5" fmla="*/ 4265835 h 4265835"/>
              <a:gd name="connsiteX6" fmla="*/ 0 w 4353325"/>
              <a:gd name="connsiteY6" fmla="*/ 3733873 h 4265835"/>
              <a:gd name="connsiteX7" fmla="*/ 0 w 4353325"/>
              <a:gd name="connsiteY7" fmla="*/ 2712923 h 4265835"/>
              <a:gd name="connsiteX8" fmla="*/ 0 w 4353325"/>
              <a:gd name="connsiteY8" fmla="*/ 2176662 h 4265835"/>
              <a:gd name="connsiteX9" fmla="*/ 2176663 w 4353325"/>
              <a:gd name="connsiteY9" fmla="*/ 0 h 426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53325" h="4265835">
                <a:moveTo>
                  <a:pt x="2176663" y="0"/>
                </a:moveTo>
                <a:cubicBezTo>
                  <a:pt x="3378800" y="0"/>
                  <a:pt x="4353325" y="974525"/>
                  <a:pt x="4353325" y="2176662"/>
                </a:cubicBezTo>
                <a:lnTo>
                  <a:pt x="4353325" y="2712923"/>
                </a:lnTo>
                <a:lnTo>
                  <a:pt x="4353325" y="3733873"/>
                </a:lnTo>
                <a:lnTo>
                  <a:pt x="4353325" y="4265835"/>
                </a:lnTo>
                <a:lnTo>
                  <a:pt x="0" y="4265835"/>
                </a:lnTo>
                <a:lnTo>
                  <a:pt x="0" y="3733873"/>
                </a:lnTo>
                <a:lnTo>
                  <a:pt x="0" y="2712923"/>
                </a:lnTo>
                <a:lnTo>
                  <a:pt x="0" y="2176662"/>
                </a:lnTo>
                <a:cubicBezTo>
                  <a:pt x="0" y="974525"/>
                  <a:pt x="974525" y="0"/>
                  <a:pt x="2176663" y="0"/>
                </a:cubicBezTo>
                <a:close/>
              </a:path>
            </a:pathLst>
          </a:custGeom>
          <a:ln w="6350">
            <a:solidFill>
              <a:schemeClr val="tx1"/>
            </a:solidFill>
          </a:ln>
        </p:spPr>
        <p:txBody>
          <a:bodyPr wrap="square" lIns="182880" tIns="914400" rIns="182880" anchor="ctr" anchorCtr="0">
            <a:noAutofit/>
          </a:bodyPr>
          <a:lstStyle>
            <a:lvl1pPr algn="ct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535056" y="1296083"/>
            <a:ext cx="4325112" cy="4265835"/>
          </a:xfrm>
        </p:spPr>
        <p:txBody>
          <a:bodyPr anchor="b" anchorCtr="0"/>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65730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a:xfrm>
            <a:off x="1060704" y="4608576"/>
            <a:ext cx="4169664" cy="1609344"/>
          </a:xfrm>
        </p:spPr>
        <p:txBody>
          <a:bodyPr anchor="t" anchorCtr="0">
            <a:noAutofit/>
          </a:bodyPr>
          <a:lstStyle>
            <a:lvl1pPr algn="ctr">
              <a:defRPr sz="44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Picture Placeholder 7">
            <a:extLst>
              <a:ext uri="{FF2B5EF4-FFF2-40B4-BE49-F238E27FC236}">
                <a16:creationId xmlns:a16="http://schemas.microsoft.com/office/drawing/2014/main" id="{4E5AAB3D-814D-597A-6ADE-F522A8116DCD}"/>
              </a:ext>
            </a:extLst>
          </p:cNvPr>
          <p:cNvSpPr>
            <a:spLocks noGrp="1"/>
          </p:cNvSpPr>
          <p:nvPr>
            <p:ph type="pic" idx="13" hasCustomPrompt="1"/>
          </p:nvPr>
        </p:nvSpPr>
        <p:spPr>
          <a:xfrm>
            <a:off x="1257301" y="1097280"/>
            <a:ext cx="3776470" cy="3168100"/>
          </a:xfrm>
          <a:custGeom>
            <a:avLst/>
            <a:gdLst>
              <a:gd name="connsiteX0" fmla="*/ 1888235 w 3776470"/>
              <a:gd name="connsiteY0" fmla="*/ 0 h 3168100"/>
              <a:gd name="connsiteX1" fmla="*/ 3776470 w 3776470"/>
              <a:gd name="connsiteY1" fmla="*/ 1888235 h 3168100"/>
              <a:gd name="connsiteX2" fmla="*/ 3776470 w 3776470"/>
              <a:gd name="connsiteY2" fmla="*/ 3168100 h 3168100"/>
              <a:gd name="connsiteX3" fmla="*/ 0 w 3776470"/>
              <a:gd name="connsiteY3" fmla="*/ 3168100 h 3168100"/>
              <a:gd name="connsiteX4" fmla="*/ 0 w 3776470"/>
              <a:gd name="connsiteY4" fmla="*/ 1888235 h 3168100"/>
              <a:gd name="connsiteX5" fmla="*/ 1888235 w 3776470"/>
              <a:gd name="connsiteY5" fmla="*/ 0 h 316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6470" h="3168100">
                <a:moveTo>
                  <a:pt x="1888235" y="0"/>
                </a:moveTo>
                <a:cubicBezTo>
                  <a:pt x="2931078" y="0"/>
                  <a:pt x="3776470" y="845392"/>
                  <a:pt x="3776470" y="1888235"/>
                </a:cubicBezTo>
                <a:lnTo>
                  <a:pt x="3776470" y="3168100"/>
                </a:lnTo>
                <a:lnTo>
                  <a:pt x="0" y="3168100"/>
                </a:lnTo>
                <a:lnTo>
                  <a:pt x="0" y="1888235"/>
                </a:lnTo>
                <a:cubicBezTo>
                  <a:pt x="0" y="845392"/>
                  <a:pt x="845392" y="0"/>
                  <a:pt x="1888235" y="0"/>
                </a:cubicBezTo>
                <a:close/>
              </a:path>
            </a:pathLst>
          </a:custGeom>
          <a:blipFill>
            <a:blip r:embed="rId2">
              <a:alphaModFix amt="70000"/>
              <a:extLst>
                <a:ext uri="{28A0092B-C50C-407E-A947-70E740481C1C}">
                  <a14:useLocalDpi xmlns:a14="http://schemas.microsoft.com/office/drawing/2010/main" val="0"/>
                </a:ext>
              </a:extLst>
            </a:blip>
            <a:stretch>
              <a:fillRect/>
            </a:stretch>
          </a:blipFill>
          <a:ln w="6350">
            <a:solidFill>
              <a:schemeClr val="tx1"/>
            </a:solidFill>
          </a:ln>
        </p:spPr>
        <p:txBody>
          <a:bodyPr wrap="square">
            <a:noAutofit/>
          </a:bodyPr>
          <a:lstStyle>
            <a:lvl1pPr marL="0" indent="0">
              <a:buFont typeface="Arial" panose="020B0604020202020204" pitchFamily="34" charse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a:xfrm>
            <a:off x="7141464" y="841248"/>
            <a:ext cx="4215384" cy="5330952"/>
          </a:xfrm>
        </p:spPr>
        <p:txBody>
          <a:bodyPr anchor="ctr"/>
          <a:lstStyle>
            <a:lvl1pPr algn="ctr">
              <a:defRPr>
                <a:solidFill>
                  <a:schemeClr val="tx1"/>
                </a:solidFill>
              </a:defRPr>
            </a:lvl1pPr>
            <a:lvl2pPr algn="ctr">
              <a:defRPr>
                <a:solidFill>
                  <a:schemeClr val="tx1"/>
                </a:solidFill>
              </a:defRPr>
            </a:lvl2pPr>
            <a:lvl3pPr algn="ctr">
              <a:defRPr>
                <a:solidFill>
                  <a:schemeClr val="tx1"/>
                </a:solidFill>
              </a:defRPr>
            </a:lvl3pPr>
            <a:lvl4pPr algn="ctr">
              <a:defRPr>
                <a:solidFill>
                  <a:schemeClr val="tx1"/>
                </a:solidFill>
              </a:defRPr>
            </a:lvl4pPr>
            <a:lvl5pPr algn="ct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ECD2C868-CE73-A5B1-1389-62A23B14E008}"/>
              </a:ext>
              <a:ext uri="{C183D7F6-B498-43B3-948B-1728B52AA6E4}">
                <adec:decorative xmlns:adec="http://schemas.microsoft.com/office/drawing/2017/decorative" val="1"/>
              </a:ext>
            </a:extLst>
          </p:cNvPr>
          <p:cNvCxnSpPr>
            <a:cxnSpLocks/>
          </p:cNvCxnSpPr>
          <p:nvPr/>
        </p:nvCxnSpPr>
        <p:spPr>
          <a:xfrm>
            <a:off x="629708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459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86384" y="2615184"/>
            <a:ext cx="3813048" cy="3557016"/>
          </a:xfrm>
        </p:spPr>
        <p:txBody>
          <a:bodyPr>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841248"/>
            <a:ext cx="4956175" cy="3556000"/>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EF4378AB-83E7-8777-F6CD-8F19BA4FEE73}"/>
              </a:ext>
              <a:ext uri="{C183D7F6-B498-43B3-948B-1728B52AA6E4}">
                <adec:decorative xmlns:adec="http://schemas.microsoft.com/office/drawing/2017/decorative" val="1"/>
              </a:ext>
            </a:extLst>
          </p:cNvPr>
          <p:cNvCxnSpPr>
            <a:cxnSpLocks/>
          </p:cNvCxnSpPr>
          <p:nvPr/>
        </p:nvCxnSpPr>
        <p:spPr>
          <a:xfrm flipV="1">
            <a:off x="5016203"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9043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841248"/>
            <a:ext cx="2999232" cy="5184648"/>
          </a:xfrm>
        </p:spPr>
        <p:txBody>
          <a:bodyPr anchor="t" anchorCtr="0">
            <a:normAutofit/>
          </a:bodyPr>
          <a:lstStyle>
            <a:lvl1pPr>
              <a:defRPr sz="3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66926" y="841248"/>
            <a:ext cx="6260154" cy="5184648"/>
          </a:xfrm>
        </p:spPr>
        <p:txBody>
          <a:bodyPr/>
          <a:lstStyle>
            <a:lvl1pPr>
              <a:defRPr>
                <a:solidFill>
                  <a:schemeClr val="tx1"/>
                </a:solidFill>
              </a:defRPr>
            </a:lvl1pPr>
            <a:lvl2pPr>
              <a:defRPr sz="1400">
                <a:solidFill>
                  <a:schemeClr val="tx1"/>
                </a:solidFill>
              </a:defRPr>
            </a:lvl2pPr>
            <a:lvl3pPr>
              <a:defRPr sz="1400">
                <a:solidFill>
                  <a:schemeClr val="tx1"/>
                </a:solidFill>
              </a:defRPr>
            </a:lvl3pPr>
            <a:lvl4pPr>
              <a:defRPr sz="1400">
                <a:solidFill>
                  <a:schemeClr val="tx1"/>
                </a:solidFill>
              </a:defRPr>
            </a:lvl4pPr>
            <a:lvl5pPr>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C8293A07-68F2-BD10-B738-E87F3F3D8CF3}"/>
              </a:ext>
              <a:ext uri="{C183D7F6-B498-43B3-948B-1728B52AA6E4}">
                <adec:decorative xmlns:adec="http://schemas.microsoft.com/office/drawing/2017/decorative" val="1"/>
              </a:ext>
            </a:extLst>
          </p:cNvPr>
          <p:cNvCxnSpPr>
            <a:cxnSpLocks/>
          </p:cNvCxnSpPr>
          <p:nvPr/>
        </p:nvCxnSpPr>
        <p:spPr>
          <a:xfrm flipV="1">
            <a:off x="418221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767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1152" y="990511"/>
            <a:ext cx="2565593" cy="1858941"/>
          </a:xfrm>
        </p:spPr>
        <p:txBody>
          <a:bodyPr anchor="b"/>
          <a:lstStyle>
            <a:lvl1pPr>
              <a:defRPr lang="en-US" sz="3200" kern="1200" dirty="0">
                <a:solidFill>
                  <a:schemeClr val="tx1"/>
                </a:solidFill>
                <a:latin typeface="+mj-lt"/>
                <a:ea typeface="+mj-ea"/>
                <a:cs typeface="+mj-cs"/>
              </a:defRPr>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Font typeface="Arial" panose="020B0604020202020204" pitchFamily="34" charset="0"/>
              <a:buNone/>
              <a:defRPr/>
            </a:lvl1pPr>
          </a:lstStyle>
          <a:p>
            <a:r>
              <a:rPr lang="en-US"/>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2271" y="3011335"/>
            <a:ext cx="2559977" cy="2656250"/>
          </a:xfrm>
        </p:spPr>
        <p:txBody>
          <a:bodyPr vert="horz" lIns="91440" tIns="45720" rIns="91440" bIns="45720" rtlCol="0">
            <a:normAutofit/>
          </a:bodyPr>
          <a:lstStyle>
            <a:lvl1pPr marL="0" indent="0">
              <a:buNone/>
              <a:defRPr lang="en-US"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8BD5A515-9970-0784-7927-52F94C270B46}"/>
              </a:ext>
            </a:extLst>
          </p:cNvPr>
          <p:cNvSpPr>
            <a:spLocks noGrp="1"/>
          </p:cNvSpPr>
          <p:nvPr>
            <p:ph type="ftr" sz="quarter" idx="16"/>
          </p:nvPr>
        </p:nvSpPr>
        <p:spPr>
          <a:xfrm rot="5400000">
            <a:off x="10292564" y="1592958"/>
            <a:ext cx="2973522" cy="365125"/>
          </a:xfrm>
        </p:spPr>
        <p:txBody>
          <a:bodyPr/>
          <a:lstStyle>
            <a:lvl1pPr algn="l">
              <a:defRPr>
                <a:solidFill>
                  <a:schemeClr val="tx1"/>
                </a:solidFill>
              </a:defRPr>
            </a:lvl1pPr>
          </a:lstStyle>
          <a:p>
            <a:endParaRPr lang="en-US"/>
          </a:p>
        </p:txBody>
      </p:sp>
      <p:sp>
        <p:nvSpPr>
          <p:cNvPr id="9" name="Date Placeholder 4">
            <a:extLst>
              <a:ext uri="{FF2B5EF4-FFF2-40B4-BE49-F238E27FC236}">
                <a16:creationId xmlns:a16="http://schemas.microsoft.com/office/drawing/2014/main" id="{8523CCEC-6BB2-B704-95E2-87FED823C5BD}"/>
              </a:ext>
            </a:extLst>
          </p:cNvPr>
          <p:cNvSpPr>
            <a:spLocks noGrp="1"/>
          </p:cNvSpPr>
          <p:nvPr>
            <p:ph type="dt" sz="half" idx="15"/>
          </p:nvPr>
        </p:nvSpPr>
        <p:spPr>
          <a:xfrm rot="5400000">
            <a:off x="10425981" y="4687095"/>
            <a:ext cx="2706690" cy="365125"/>
          </a:xfrm>
        </p:spPr>
        <p:txBody>
          <a:bodyPr/>
          <a:lstStyle>
            <a:lvl1pPr>
              <a:defRPr>
                <a:solidFill>
                  <a:schemeClr val="tx1"/>
                </a:solidFill>
              </a:defRPr>
            </a:lvl1pPr>
          </a:lstStyle>
          <a:p>
            <a:fld id="{146E7F49-FBC2-FF4E-BF9C-C0E4088DF808}" type="datetimeFigureOut">
              <a:rPr lang="en-US" smtClean="0"/>
              <a:t>10/27/26</a:t>
            </a:fld>
            <a:endParaRPr lang="en-US"/>
          </a:p>
        </p:txBody>
      </p:sp>
      <p:sp>
        <p:nvSpPr>
          <p:cNvPr id="11" name="Slide Number Placeholder 6">
            <a:extLst>
              <a:ext uri="{FF2B5EF4-FFF2-40B4-BE49-F238E27FC236}">
                <a16:creationId xmlns:a16="http://schemas.microsoft.com/office/drawing/2014/main" id="{1208465C-8C77-73BF-D18F-D01907BAC864}"/>
              </a:ext>
            </a:extLst>
          </p:cNvPr>
          <p:cNvSpPr>
            <a:spLocks noGrp="1"/>
          </p:cNvSpPr>
          <p:nvPr>
            <p:ph type="sldNum" sz="quarter" idx="17"/>
          </p:nvPr>
        </p:nvSpPr>
        <p:spPr>
          <a:xfrm>
            <a:off x="11512296" y="6356350"/>
            <a:ext cx="574620" cy="365125"/>
          </a:xfrm>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50E2A219-E459-07B3-1ED3-CBF7D239BE08}"/>
              </a:ext>
              <a:ext uri="{C183D7F6-B498-43B3-948B-1728B52AA6E4}">
                <adec:decorative xmlns:adec="http://schemas.microsoft.com/office/drawing/2017/decorative" val="1"/>
              </a:ext>
            </a:extLst>
          </p:cNvPr>
          <p:cNvCxnSpPr>
            <a:cxnSpLocks/>
          </p:cNvCxnSpPr>
          <p:nvPr/>
        </p:nvCxnSpPr>
        <p:spPr>
          <a:xfrm>
            <a:off x="832057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9594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3520" y="548640"/>
            <a:ext cx="6093225" cy="1143000"/>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793885"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3520" y="1828800"/>
            <a:ext cx="6071616"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F483F68-3490-71E7-A7DA-DA46BC485F75}"/>
              </a:ext>
              <a:ext uri="{C183D7F6-B498-43B3-948B-1728B52AA6E4}">
                <adec:decorative xmlns:adec="http://schemas.microsoft.com/office/drawing/2017/decorative" val="1"/>
              </a:ext>
            </a:extLst>
          </p:cNvPr>
          <p:cNvCxnSpPr>
            <a:cxnSpLocks/>
          </p:cNvCxnSpPr>
          <p:nvPr/>
        </p:nvCxnSpPr>
        <p:spPr>
          <a:xfrm>
            <a:off x="479715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59345FA4-0621-D8F1-73D0-046B7F4D7713}"/>
              </a:ext>
            </a:extLst>
          </p:cNvPr>
          <p:cNvSpPr>
            <a:spLocks noGrp="1"/>
          </p:cNvSpPr>
          <p:nvPr>
            <p:ph type="dt" sz="half" idx="15"/>
          </p:nvPr>
        </p:nvSpPr>
        <p:spPr>
          <a:xfrm rot="5400000">
            <a:off x="10425981" y="4687095"/>
            <a:ext cx="2706690" cy="365125"/>
          </a:xfrm>
        </p:spPr>
        <p:txBody>
          <a:bodyPr/>
          <a:lstStyle/>
          <a:p>
            <a:fld id="{146E7F49-FBC2-FF4E-BF9C-C0E4088DF808}" type="datetimeFigureOut">
              <a:rPr lang="en-US" smtClean="0"/>
              <a:t>10/27/26</a:t>
            </a:fld>
            <a:endParaRPr lang="en-US"/>
          </a:p>
        </p:txBody>
      </p:sp>
      <p:sp>
        <p:nvSpPr>
          <p:cNvPr id="9" name="Footer Placeholder 8">
            <a:extLst>
              <a:ext uri="{FF2B5EF4-FFF2-40B4-BE49-F238E27FC236}">
                <a16:creationId xmlns:a16="http://schemas.microsoft.com/office/drawing/2014/main" id="{84C51678-E871-8AD4-08DA-BF7B7013A356}"/>
              </a:ext>
            </a:extLst>
          </p:cNvPr>
          <p:cNvSpPr>
            <a:spLocks noGrp="1"/>
          </p:cNvSpPr>
          <p:nvPr>
            <p:ph type="ftr" sz="quarter" idx="16"/>
          </p:nvPr>
        </p:nvSpPr>
        <p:spPr>
          <a:xfrm rot="16200000" flipH="1">
            <a:off x="10292565" y="1592957"/>
            <a:ext cx="2973522" cy="365125"/>
          </a:xfrm>
        </p:spPr>
        <p:txBody>
          <a:bodyPr/>
          <a:lstStyle/>
          <a:p>
            <a:endParaRPr lang="en-US"/>
          </a:p>
        </p:txBody>
      </p:sp>
      <p:sp>
        <p:nvSpPr>
          <p:cNvPr id="10" name="Slide Number Placeholder 9">
            <a:extLst>
              <a:ext uri="{FF2B5EF4-FFF2-40B4-BE49-F238E27FC236}">
                <a16:creationId xmlns:a16="http://schemas.microsoft.com/office/drawing/2014/main" id="{3CD01CE4-E064-7D2F-7D3A-9DA85E2777F2}"/>
              </a:ext>
            </a:extLst>
          </p:cNvPr>
          <p:cNvSpPr>
            <a:spLocks noGrp="1"/>
          </p:cNvSpPr>
          <p:nvPr>
            <p:ph type="sldNum" sz="quarter" idx="17"/>
          </p:nvPr>
        </p:nvSpPr>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428300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48640"/>
            <a:ext cx="6135624" cy="1143000"/>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28800"/>
            <a:ext cx="6135624" cy="448970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400544" y="0"/>
            <a:ext cx="4791456"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6" name="Straight Connector 5">
            <a:extLst>
              <a:ext uri="{FF2B5EF4-FFF2-40B4-BE49-F238E27FC236}">
                <a16:creationId xmlns:a16="http://schemas.microsoft.com/office/drawing/2014/main" id="{9BC07157-DE89-FE2F-0547-2E4055913A13}"/>
              </a:ext>
              <a:ext uri="{C183D7F6-B498-43B3-948B-1728B52AA6E4}">
                <adec:decorative xmlns:adec="http://schemas.microsoft.com/office/drawing/2017/decorative" val="1"/>
              </a:ext>
            </a:extLst>
          </p:cNvPr>
          <p:cNvCxnSpPr>
            <a:cxnSpLocks/>
          </p:cNvCxnSpPr>
          <p:nvPr/>
        </p:nvCxnSpPr>
        <p:spPr>
          <a:xfrm>
            <a:off x="7382022"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EF7A0C5A-6673-53CC-030B-67BA133D9741}"/>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10/27/26</a:t>
            </a:fld>
            <a:endParaRPr lang="en-US"/>
          </a:p>
        </p:txBody>
      </p:sp>
      <p:sp>
        <p:nvSpPr>
          <p:cNvPr id="7" name="Footer Placeholder 6">
            <a:extLst>
              <a:ext uri="{FF2B5EF4-FFF2-40B4-BE49-F238E27FC236}">
                <a16:creationId xmlns:a16="http://schemas.microsoft.com/office/drawing/2014/main" id="{92521688-F793-E4F2-732B-EEE6F58B758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9" name="Slide Number Placeholder 8">
            <a:extLst>
              <a:ext uri="{FF2B5EF4-FFF2-40B4-BE49-F238E27FC236}">
                <a16:creationId xmlns:a16="http://schemas.microsoft.com/office/drawing/2014/main" id="{2DDBE29E-7417-B57C-BA94-1DBC14BE461B}"/>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2875582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4" name="Straight Connector 3">
            <a:extLst>
              <a:ext uri="{FF2B5EF4-FFF2-40B4-BE49-F238E27FC236}">
                <a16:creationId xmlns:a16="http://schemas.microsoft.com/office/drawing/2014/main" id="{3C626C00-7A36-46A2-880D-F484910B3412}"/>
              </a:ext>
              <a:ext uri="{C183D7F6-B498-43B3-948B-1728B52AA6E4}">
                <adec:decorative xmlns:adec="http://schemas.microsoft.com/office/drawing/2017/decorative" val="1"/>
              </a:ext>
            </a:extLst>
          </p:cNvPr>
          <p:cNvCxnSpPr>
            <a:cxnSpLocks/>
          </p:cNvCxnSpPr>
          <p:nvPr/>
        </p:nvCxnSpPr>
        <p:spPr>
          <a:xfrm>
            <a:off x="8077761"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68FF6D8B-36A2-DF79-CDB9-885694DCA71D}"/>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10/27/26</a:t>
            </a:fld>
            <a:endParaRPr lang="en-US"/>
          </a:p>
        </p:txBody>
      </p:sp>
      <p:sp>
        <p:nvSpPr>
          <p:cNvPr id="5" name="Footer Placeholder 4">
            <a:extLst>
              <a:ext uri="{FF2B5EF4-FFF2-40B4-BE49-F238E27FC236}">
                <a16:creationId xmlns:a16="http://schemas.microsoft.com/office/drawing/2014/main" id="{63A2396A-E38F-CC9C-7303-71F99D082082}"/>
              </a:ext>
            </a:extLst>
          </p:cNvPr>
          <p:cNvSpPr>
            <a:spLocks noGrp="1"/>
          </p:cNvSpPr>
          <p:nvPr>
            <p:ph type="ftr" sz="quarter" idx="16"/>
          </p:nvPr>
        </p:nvSpPr>
        <p:spPr>
          <a:xfrm rot="16200000" flipH="1">
            <a:off x="-1131161" y="1592957"/>
            <a:ext cx="2973522" cy="365125"/>
          </a:xfrm>
        </p:spPr>
        <p:txBody>
          <a:bodyPr/>
          <a:lstStyle/>
          <a:p>
            <a:endParaRPr lang="en-US"/>
          </a:p>
        </p:txBody>
      </p:sp>
      <p:sp>
        <p:nvSpPr>
          <p:cNvPr id="6" name="Slide Number Placeholder 5">
            <a:extLst>
              <a:ext uri="{FF2B5EF4-FFF2-40B4-BE49-F238E27FC236}">
                <a16:creationId xmlns:a16="http://schemas.microsoft.com/office/drawing/2014/main" id="{483B0E4B-031C-4F2A-1993-D824DD71F7DE}"/>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741829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83413"/>
            <a:ext cx="4361688" cy="1262639"/>
          </a:xfrm>
        </p:spPr>
        <p:txBody>
          <a:bodyPr anchor="b">
            <a:noAutofit/>
          </a:bodyPr>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979461"/>
            <a:ext cx="4360863" cy="43292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745480" y="0"/>
            <a:ext cx="644652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1481977D-48BC-F135-96F9-1655E4BEE673}"/>
              </a:ext>
              <a:ext uri="{C183D7F6-B498-43B3-948B-1728B52AA6E4}">
                <adec:decorative xmlns:adec="http://schemas.microsoft.com/office/drawing/2017/decorative" val="1"/>
              </a:ext>
            </a:extLst>
          </p:cNvPr>
          <p:cNvCxnSpPr>
            <a:cxnSpLocks/>
          </p:cNvCxnSpPr>
          <p:nvPr/>
        </p:nvCxnSpPr>
        <p:spPr>
          <a:xfrm>
            <a:off x="5732126"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EA981C2C-E0DD-29A7-8209-50D664881524}"/>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10/27/26</a:t>
            </a:fld>
            <a:endParaRPr lang="en-US"/>
          </a:p>
        </p:txBody>
      </p:sp>
      <p:sp>
        <p:nvSpPr>
          <p:cNvPr id="6" name="Footer Placeholder 4">
            <a:extLst>
              <a:ext uri="{FF2B5EF4-FFF2-40B4-BE49-F238E27FC236}">
                <a16:creationId xmlns:a16="http://schemas.microsoft.com/office/drawing/2014/main" id="{D205369F-8CCB-402F-9055-2BF12262B54D}"/>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133591F2-4BD3-37D0-B00E-B2CD5F47A36C}"/>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142891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20040"/>
            <a:ext cx="4572000" cy="932688"/>
          </a:xfrm>
        </p:spPr>
        <p:txBody>
          <a:bodyPr anchor="b"/>
          <a:lstStyle>
            <a:lvl1pPr>
              <a:defRPr sz="3200">
                <a:solidFill>
                  <a:schemeClr val="tx1"/>
                </a:solidFill>
              </a:defRPr>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31520" y="1380744"/>
            <a:ext cx="4572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917720" y="0"/>
            <a:ext cx="6274279"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cxnSp>
        <p:nvCxnSpPr>
          <p:cNvPr id="5" name="Straight Connector 4">
            <a:extLst>
              <a:ext uri="{FF2B5EF4-FFF2-40B4-BE49-F238E27FC236}">
                <a16:creationId xmlns:a16="http://schemas.microsoft.com/office/drawing/2014/main" id="{B18BEB48-A052-9364-6EF6-F698004CA571}"/>
              </a:ext>
              <a:ext uri="{C183D7F6-B498-43B3-948B-1728B52AA6E4}">
                <adec:decorative xmlns:adec="http://schemas.microsoft.com/office/drawing/2017/decorative" val="1"/>
              </a:ext>
            </a:extLst>
          </p:cNvPr>
          <p:cNvCxnSpPr>
            <a:cxnSpLocks/>
          </p:cNvCxnSpPr>
          <p:nvPr/>
        </p:nvCxnSpPr>
        <p:spPr>
          <a:xfrm>
            <a:off x="5911724"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Date Placeholder 2">
            <a:extLst>
              <a:ext uri="{FF2B5EF4-FFF2-40B4-BE49-F238E27FC236}">
                <a16:creationId xmlns:a16="http://schemas.microsoft.com/office/drawing/2014/main" id="{417D8113-ECE6-D6F5-9CA4-C96A535F4799}"/>
              </a:ext>
            </a:extLst>
          </p:cNvPr>
          <p:cNvSpPr>
            <a:spLocks noGrp="1"/>
          </p:cNvSpPr>
          <p:nvPr>
            <p:ph type="dt" sz="half" idx="15"/>
          </p:nvPr>
        </p:nvSpPr>
        <p:spPr>
          <a:xfrm rot="5400000">
            <a:off x="-997745" y="4687095"/>
            <a:ext cx="2706690" cy="365125"/>
          </a:xfrm>
        </p:spPr>
        <p:txBody>
          <a:bodyPr/>
          <a:lstStyle/>
          <a:p>
            <a:fld id="{146E7F49-FBC2-FF4E-BF9C-C0E4088DF808}" type="datetimeFigureOut">
              <a:rPr lang="en-US" smtClean="0"/>
              <a:t>10/27/26</a:t>
            </a:fld>
            <a:endParaRPr lang="en-US"/>
          </a:p>
        </p:txBody>
      </p:sp>
      <p:sp>
        <p:nvSpPr>
          <p:cNvPr id="6" name="Footer Placeholder 4">
            <a:extLst>
              <a:ext uri="{FF2B5EF4-FFF2-40B4-BE49-F238E27FC236}">
                <a16:creationId xmlns:a16="http://schemas.microsoft.com/office/drawing/2014/main" id="{629A0137-F97A-8194-464D-3B7D4814A8AE}"/>
              </a:ext>
            </a:extLst>
          </p:cNvPr>
          <p:cNvSpPr>
            <a:spLocks noGrp="1"/>
          </p:cNvSpPr>
          <p:nvPr>
            <p:ph type="ftr" sz="quarter" idx="16"/>
          </p:nvPr>
        </p:nvSpPr>
        <p:spPr>
          <a:xfrm rot="16200000" flipH="1">
            <a:off x="-1131161" y="1592957"/>
            <a:ext cx="2973522" cy="365125"/>
          </a:xfrm>
        </p:spPr>
        <p:txBody>
          <a:bodyPr/>
          <a:lstStyle/>
          <a:p>
            <a:endParaRPr lang="en-US"/>
          </a:p>
        </p:txBody>
      </p:sp>
      <p:sp>
        <p:nvSpPr>
          <p:cNvPr id="7" name="Slide Number Placeholder 5">
            <a:extLst>
              <a:ext uri="{FF2B5EF4-FFF2-40B4-BE49-F238E27FC236}">
                <a16:creationId xmlns:a16="http://schemas.microsoft.com/office/drawing/2014/main" id="{E3FE5686-63A9-B1A1-5734-F96A96514650}"/>
              </a:ext>
            </a:extLst>
          </p:cNvPr>
          <p:cNvSpPr>
            <a:spLocks noGrp="1"/>
          </p:cNvSpPr>
          <p:nvPr>
            <p:ph type="sldNum" sz="quarter" idx="17"/>
          </p:nvPr>
        </p:nvSpPr>
        <p:spPr>
          <a:xfrm>
            <a:off x="51117" y="6356350"/>
            <a:ext cx="574620" cy="365125"/>
          </a:xfrm>
        </p:spPr>
        <p:txBody>
          <a:bodyPr/>
          <a:lstStyle/>
          <a:p>
            <a:fld id="{918A94C2-8A3C-DF48-86EC-BD58AB61E445}" type="slidenum">
              <a:rPr lang="en-US" smtClean="0"/>
              <a:t>‹#›</a:t>
            </a:fld>
            <a:endParaRPr lang="en-US"/>
          </a:p>
        </p:txBody>
      </p:sp>
    </p:spTree>
    <p:extLst>
      <p:ext uri="{BB962C8B-B14F-4D97-AF65-F5344CB8AC3E}">
        <p14:creationId xmlns:p14="http://schemas.microsoft.com/office/powerpoint/2010/main" val="3190560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012268"/>
            <a:ext cx="3739896" cy="1390330"/>
          </a:xfrm>
        </p:spPr>
        <p:txBody>
          <a:bodyPr anchor="t">
            <a:norm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a:t> </a:t>
            </a:r>
          </a:p>
        </p:txBody>
      </p:sp>
      <p:sp>
        <p:nvSpPr>
          <p:cNvPr id="4" name="Footer Placeholder 5">
            <a:extLst>
              <a:ext uri="{FF2B5EF4-FFF2-40B4-BE49-F238E27FC236}">
                <a16:creationId xmlns:a16="http://schemas.microsoft.com/office/drawing/2014/main" id="{485E715F-A05B-F2BC-ABF4-447E9B58E0C2}"/>
              </a:ext>
            </a:extLst>
          </p:cNvPr>
          <p:cNvSpPr>
            <a:spLocks noGrp="1"/>
          </p:cNvSpPr>
          <p:nvPr>
            <p:ph type="ftr" sz="quarter" idx="15"/>
          </p:nvPr>
        </p:nvSpPr>
        <p:spPr>
          <a:xfrm rot="16200000">
            <a:off x="-499001" y="5684309"/>
            <a:ext cx="1709209" cy="365125"/>
          </a:xfrm>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6320" y="5012267"/>
            <a:ext cx="6400800" cy="1390330"/>
          </a:xfrm>
        </p:spPr>
        <p:txBody>
          <a:bodyPr>
            <a:noAutofit/>
          </a:bodyPr>
          <a:lstStyle>
            <a:lvl1pPr marL="0" indent="0">
              <a:buFont typeface="Arial" panose="020B0604020202020204" pitchFamily="34" charset="0"/>
              <a:buNone/>
              <a:defRPr sz="1800">
                <a:solidFill>
                  <a:schemeClr val="tx1"/>
                </a:solidFill>
              </a:defRPr>
            </a:lvl1pPr>
            <a:lvl2pPr marL="228600" indent="0">
              <a:buFont typeface="Arial" panose="020B0604020202020204" pitchFamily="34" charset="0"/>
              <a:buNone/>
              <a:defRPr sz="1600">
                <a:solidFill>
                  <a:schemeClr val="tx1"/>
                </a:solidFill>
              </a:defRPr>
            </a:lvl2pPr>
            <a:lvl3pPr marL="457200" indent="0">
              <a:buFont typeface="Arial" panose="020B0604020202020204" pitchFamily="34" charset="0"/>
              <a:buNone/>
              <a:defRPr sz="1400">
                <a:solidFill>
                  <a:schemeClr val="tx1"/>
                </a:solidFill>
              </a:defRPr>
            </a:lvl3pPr>
            <a:lvl4pPr marL="685800" indent="0">
              <a:buFont typeface="Arial" panose="020B0604020202020204" pitchFamily="34" charset="0"/>
              <a:buNone/>
              <a:defRPr sz="1200">
                <a:solidFill>
                  <a:schemeClr val="tx1"/>
                </a:solidFill>
              </a:defRPr>
            </a:lvl4pPr>
            <a:lvl5pPr marL="914400" indent="0">
              <a:buFont typeface="Arial" panose="020B0604020202020204" pitchFamily="34" charset="0"/>
              <a:buNone/>
              <a:defRPr sz="11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5400000">
            <a:off x="11173959" y="5435073"/>
            <a:ext cx="1210734" cy="365125"/>
          </a:xfrm>
        </p:spPr>
        <p:txBody>
          <a:bodyPr/>
          <a:lstStyle>
            <a:lvl1pPr>
              <a:defRPr>
                <a:solidFill>
                  <a:schemeClr val="tx1"/>
                </a:solidFill>
              </a:defRPr>
            </a:lvl1pPr>
          </a:lstStyle>
          <a:p>
            <a:fld id="{146E7F49-FBC2-FF4E-BF9C-C0E4088DF808}" type="datetimeFigureOut">
              <a:rPr lang="en-US" smtClean="0"/>
              <a:t>10/27/26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2A2B6090-1D21-5610-7943-4C4F96A6C767}"/>
              </a:ext>
              <a:ext uri="{C183D7F6-B498-43B3-948B-1728B52AA6E4}">
                <adec:decorative xmlns:adec="http://schemas.microsoft.com/office/drawing/2017/decorative" val="1"/>
              </a:ext>
            </a:extLst>
          </p:cNvPr>
          <p:cNvCxnSpPr>
            <a:cxnSpLocks/>
          </p:cNvCxnSpPr>
          <p:nvPr/>
        </p:nvCxnSpPr>
        <p:spPr>
          <a:xfrm flipH="1">
            <a:off x="0" y="463823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919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4882896"/>
            <a:ext cx="3657603" cy="1453896"/>
          </a:xfrm>
        </p:spPr>
        <p:txBody>
          <a:bodyPr anchor="t">
            <a:normAutofit/>
          </a:bodyPr>
          <a:lstStyle>
            <a:lvl1pPr algn="ctr">
              <a:defRPr sz="3200">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16" name="Picture Placeholder 15">
            <a:extLst>
              <a:ext uri="{FF2B5EF4-FFF2-40B4-BE49-F238E27FC236}">
                <a16:creationId xmlns:a16="http://schemas.microsoft.com/office/drawing/2014/main" id="{838F5DE0-1AA8-5320-EBEC-7B2EEF399630}"/>
              </a:ext>
            </a:extLst>
          </p:cNvPr>
          <p:cNvSpPr>
            <a:spLocks noGrp="1"/>
          </p:cNvSpPr>
          <p:nvPr>
            <p:ph type="pic" sz="quarter" idx="13" hasCustomPrompt="1"/>
          </p:nvPr>
        </p:nvSpPr>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blipFill dpi="0" rotWithShape="1">
            <a:blip r:embed="rId2">
              <a:alphaModFix amt="81000"/>
              <a:extLst>
                <a:ext uri="{28A0092B-C50C-407E-A947-70E740481C1C}">
                  <a14:useLocalDpi xmlns:a14="http://schemas.microsoft.com/office/drawing/2010/main" val="0"/>
                </a:ext>
              </a:extLst>
            </a:blip>
            <a:srcRect/>
            <a:stretch>
              <a:fillRect/>
            </a:stretch>
          </a:blipFill>
          <a:ln w="6350">
            <a:solidFill>
              <a:schemeClr val="tx1"/>
            </a:solidFill>
          </a:ln>
        </p:spPr>
        <p:txBody>
          <a:bodyPr wrap="square">
            <a:noAutofit/>
          </a:bodyPr>
          <a:lstStyle>
            <a:lvl1pPr>
              <a:defRPr>
                <a:solidFill>
                  <a:schemeClr val="tx1"/>
                </a:solidFill>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937760" y="549275"/>
            <a:ext cx="6561138" cy="57594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3" name="Straight Connector 2">
            <a:extLst>
              <a:ext uri="{FF2B5EF4-FFF2-40B4-BE49-F238E27FC236}">
                <a16:creationId xmlns:a16="http://schemas.microsoft.com/office/drawing/2014/main" id="{619C3A72-7CAE-129F-7490-B687280EF1C9}"/>
              </a:ext>
              <a:ext uri="{C183D7F6-B498-43B3-948B-1728B52AA6E4}">
                <adec:decorative xmlns:adec="http://schemas.microsoft.com/office/drawing/2017/decorative" val="1"/>
              </a:ext>
            </a:extLst>
          </p:cNvPr>
          <p:cNvCxnSpPr>
            <a:cxnSpLocks/>
          </p:cNvCxnSpPr>
          <p:nvPr/>
        </p:nvCxnSpPr>
        <p:spPr>
          <a:xfrm>
            <a:off x="4646117"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5482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8164" y="559341"/>
            <a:ext cx="10755670" cy="932688"/>
          </a:xfrm>
        </p:spPr>
        <p:txBody>
          <a:bodyPr anchor="b"/>
          <a:lstStyle/>
          <a:p>
            <a:r>
              <a:rPr lang="en-US"/>
              <a:t>Click to edit Master title style</a:t>
            </a:r>
          </a:p>
        </p:txBody>
      </p:sp>
      <p:sp>
        <p:nvSpPr>
          <p:cNvPr id="9" name="Footer Placeholder 5">
            <a:extLst>
              <a:ext uri="{FF2B5EF4-FFF2-40B4-BE49-F238E27FC236}">
                <a16:creationId xmlns:a16="http://schemas.microsoft.com/office/drawing/2014/main" id="{3C89FBB9-2C05-A4C1-ECB4-D6A5C4219E42}"/>
              </a:ext>
            </a:extLst>
          </p:cNvPr>
          <p:cNvSpPr>
            <a:spLocks noGrp="1"/>
          </p:cNvSpPr>
          <p:nvPr>
            <p:ph type="ftr" sz="quarter" idx="16"/>
          </p:nvPr>
        </p:nvSpPr>
        <p:spPr>
          <a:xfrm rot="16200000" flipH="1">
            <a:off x="-1131161" y="1592957"/>
            <a:ext cx="2973522" cy="365125"/>
          </a:xfrm>
        </p:spPr>
        <p:txBody>
          <a:bodyPr/>
          <a:lstStyle>
            <a:lvl1pPr>
              <a:defRPr>
                <a:solidFill>
                  <a:schemeClr val="tx1"/>
                </a:solidFill>
              </a:defRPr>
            </a:lvl1pPr>
          </a:lstStyle>
          <a:p>
            <a:endParaRPr lang="en-US"/>
          </a:p>
        </p:txBody>
      </p:sp>
      <p:sp>
        <p:nvSpPr>
          <p:cNvPr id="3" name="Date Placeholder 4">
            <a:extLst>
              <a:ext uri="{FF2B5EF4-FFF2-40B4-BE49-F238E27FC236}">
                <a16:creationId xmlns:a16="http://schemas.microsoft.com/office/drawing/2014/main" id="{BBB07A11-50DE-6BC0-0514-6E2C14A47985}"/>
              </a:ext>
            </a:extLst>
          </p:cNvPr>
          <p:cNvSpPr>
            <a:spLocks noGrp="1"/>
          </p:cNvSpPr>
          <p:nvPr>
            <p:ph type="dt" sz="half" idx="15"/>
          </p:nvPr>
        </p:nvSpPr>
        <p:spPr>
          <a:xfrm rot="16200000" flipH="1">
            <a:off x="-997746" y="4594946"/>
            <a:ext cx="2706690" cy="365125"/>
          </a:xfrm>
        </p:spPr>
        <p:txBody>
          <a:bodyPr/>
          <a:lstStyle>
            <a:lvl1pPr algn="l">
              <a:defRPr>
                <a:solidFill>
                  <a:schemeClr val="tx1"/>
                </a:solidFill>
              </a:defRPr>
            </a:lvl1pPr>
          </a:lstStyle>
          <a:p>
            <a:fld id="{146E7F49-FBC2-FF4E-BF9C-C0E4088DF808}" type="datetimeFigureOut">
              <a:rPr lang="en-US" smtClean="0"/>
              <a:t>10/27/26</a:t>
            </a:fld>
            <a:endParaRPr lang="en-US"/>
          </a:p>
        </p:txBody>
      </p:sp>
      <p:sp>
        <p:nvSpPr>
          <p:cNvPr id="6" name="Slide Number Placeholder 6">
            <a:extLst>
              <a:ext uri="{FF2B5EF4-FFF2-40B4-BE49-F238E27FC236}">
                <a16:creationId xmlns:a16="http://schemas.microsoft.com/office/drawing/2014/main" id="{03ED5F49-F9F7-05A9-62AC-C9C8DF2EADE8}"/>
              </a:ext>
            </a:extLst>
          </p:cNvPr>
          <p:cNvSpPr>
            <a:spLocks noGrp="1"/>
          </p:cNvSpPr>
          <p:nvPr>
            <p:ph type="sldNum" sz="quarter" idx="17"/>
          </p:nvPr>
        </p:nvSpPr>
        <p:spPr>
          <a:xfrm>
            <a:off x="88569" y="6264201"/>
            <a:ext cx="574620" cy="365125"/>
          </a:xfrm>
        </p:spPr>
        <p:txBody>
          <a:bodyPr/>
          <a:lstStyle>
            <a:lvl1pPr>
              <a:defRPr>
                <a:solidFill>
                  <a:schemeClr val="tx1"/>
                </a:solidFill>
              </a:defRPr>
            </a:lvl1pPr>
          </a:lstStyle>
          <a:p>
            <a:fld id="{918A94C2-8A3C-DF48-86EC-BD58AB61E445}"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1200" y="1713652"/>
            <a:ext cx="4387012" cy="4612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658927" y="1713653"/>
            <a:ext cx="6533071" cy="514434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marL="0" indent="0">
              <a:buFont typeface="Arial" panose="020B0604020202020204" pitchFamily="34" charset="0"/>
              <a:buNone/>
              <a:defRPr lang="en-US" dirty="0"/>
            </a:lvl1pPr>
          </a:lstStyle>
          <a:p>
            <a:pPr marL="285750" lvl="0" indent="-285750"/>
            <a:r>
              <a:rPr lang="en-US"/>
              <a:t> </a:t>
            </a:r>
          </a:p>
        </p:txBody>
      </p:sp>
    </p:spTree>
    <p:extLst>
      <p:ext uri="{BB962C8B-B14F-4D97-AF65-F5344CB8AC3E}">
        <p14:creationId xmlns:p14="http://schemas.microsoft.com/office/powerpoint/2010/main" val="97877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7BBF55A-D91F-143D-FBB6-73995F00EAC2}"/>
              </a:ext>
            </a:extLst>
          </p:cNvPr>
          <p:cNvSpPr>
            <a:spLocks noGrp="1"/>
          </p:cNvSpPr>
          <p:nvPr>
            <p:ph type="title"/>
          </p:nvPr>
        </p:nvSpPr>
        <p:spPr>
          <a:xfrm>
            <a:off x="2057400" y="4937761"/>
            <a:ext cx="6987537" cy="1353312"/>
          </a:xfrm>
        </p:spPr>
        <p:txBody>
          <a:bodyPr anchor="t">
            <a:normAutofit/>
          </a:bodyPr>
          <a:lstStyle>
            <a:lvl1pPr>
              <a:lnSpc>
                <a:spcPct val="110000"/>
              </a:lnSpc>
              <a:spcBef>
                <a:spcPts val="1000"/>
              </a:spcBef>
              <a:defRPr sz="2800" cap="none" baseline="0">
                <a:latin typeface="+mn-lt"/>
              </a:defRPr>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Content Placeholder 8">
            <a:extLst>
              <a:ext uri="{FF2B5EF4-FFF2-40B4-BE49-F238E27FC236}">
                <a16:creationId xmlns:a16="http://schemas.microsoft.com/office/drawing/2014/main" id="{072A4B4E-0B2F-F1BB-322A-713D1FB5F2FE}"/>
              </a:ext>
            </a:extLst>
          </p:cNvPr>
          <p:cNvSpPr>
            <a:spLocks noGrp="1"/>
          </p:cNvSpPr>
          <p:nvPr>
            <p:ph sz="quarter" idx="13" hasCustomPrompt="1"/>
          </p:nvPr>
        </p:nvSpPr>
        <p:spPr>
          <a:xfrm>
            <a:off x="2057400" y="549021"/>
            <a:ext cx="9455150" cy="4333875"/>
          </a:xfrm>
        </p:spPr>
        <p:txBody>
          <a:bodyPr anchor="b">
            <a:normAutofit/>
          </a:bodyPr>
          <a:lstStyle>
            <a:lvl1pPr>
              <a:defRPr sz="23200">
                <a:latin typeface="+mj-lt"/>
              </a:defRPr>
            </a:lvl1pPr>
          </a:lstStyle>
          <a:p>
            <a:pPr lvl="0"/>
            <a:r>
              <a:rPr lang="en-US"/>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cxnSp>
        <p:nvCxnSpPr>
          <p:cNvPr id="7" name="Straight Connector 6">
            <a:extLst>
              <a:ext uri="{FF2B5EF4-FFF2-40B4-BE49-F238E27FC236}">
                <a16:creationId xmlns:a16="http://schemas.microsoft.com/office/drawing/2014/main" id="{8546D47F-2AE5-2705-911C-52BBD6B7D8EA}"/>
              </a:ext>
            </a:extLst>
          </p:cNvPr>
          <p:cNvCxnSpPr>
            <a:cxnSpLocks/>
          </p:cNvCxnSpPr>
          <p:nvPr/>
        </p:nvCxnSpPr>
        <p:spPr>
          <a:xfrm flipV="1">
            <a:off x="137160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28267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hasCustomPrompt="1"/>
          </p:nvPr>
        </p:nvSpPr>
        <p:spPr>
          <a:xfrm>
            <a:off x="612648" y="-1228126"/>
            <a:ext cx="10652760" cy="1133856"/>
          </a:xfrm>
        </p:spPr>
        <p:txBody>
          <a:bodyPr/>
          <a:lstStyle>
            <a:lvl1pPr>
              <a:defRPr cap="none" baseline="0">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Content Placeholder 6">
            <a:extLst>
              <a:ext uri="{FF2B5EF4-FFF2-40B4-BE49-F238E27FC236}">
                <a16:creationId xmlns:a16="http://schemas.microsoft.com/office/drawing/2014/main" id="{EAA4897F-B66E-DAD4-F56C-6152B417CC54}"/>
              </a:ext>
            </a:extLst>
          </p:cNvPr>
          <p:cNvSpPr>
            <a:spLocks noGrp="1"/>
          </p:cNvSpPr>
          <p:nvPr>
            <p:ph sz="quarter" idx="13" hasCustomPrompt="1"/>
          </p:nvPr>
        </p:nvSpPr>
        <p:spPr>
          <a:xfrm>
            <a:off x="2624138" y="2268748"/>
            <a:ext cx="6943724" cy="3954255"/>
          </a:xfrm>
        </p:spPr>
        <p:txBody>
          <a:bodyPr anchor="ctr" anchorCtr="0">
            <a:noAutofit/>
          </a:bodyPr>
          <a:lstStyle>
            <a:lvl1pPr marL="0" indent="0" algn="ctr">
              <a:lnSpc>
                <a:spcPct val="110000"/>
              </a:lnSpc>
              <a:buNone/>
              <a:defRPr sz="4400" b="0" cap="all" baseline="0">
                <a:solidFill>
                  <a:schemeClr val="tx1"/>
                </a:solidFill>
              </a:defRPr>
            </a:lvl1pPr>
            <a:lvl2pPr marL="228600" indent="0" algn="ctr">
              <a:lnSpc>
                <a:spcPct val="110000"/>
              </a:lnSpc>
              <a:buNone/>
              <a:defRPr sz="4400" b="0" cap="all" baseline="0">
                <a:solidFill>
                  <a:schemeClr val="tx1"/>
                </a:solidFill>
              </a:defRPr>
            </a:lvl2pPr>
            <a:lvl3pPr marL="457200" indent="0" algn="ctr">
              <a:lnSpc>
                <a:spcPct val="110000"/>
              </a:lnSpc>
              <a:buNone/>
              <a:defRPr sz="4400" b="0" cap="all" baseline="0">
                <a:solidFill>
                  <a:schemeClr val="tx1"/>
                </a:solidFill>
              </a:defRPr>
            </a:lvl3pPr>
            <a:lvl4pPr marL="685800" indent="0" algn="ctr">
              <a:lnSpc>
                <a:spcPct val="110000"/>
              </a:lnSpc>
              <a:buNone/>
              <a:defRPr sz="4400" b="0" cap="all" baseline="0">
                <a:solidFill>
                  <a:schemeClr val="tx1"/>
                </a:solidFill>
              </a:defRPr>
            </a:lvl4pPr>
            <a:lvl5pPr marL="914400" indent="0" algn="ctr">
              <a:lnSpc>
                <a:spcPct val="110000"/>
              </a:lnSpc>
              <a:buNone/>
              <a:defRPr sz="4400" b="0" cap="all" baseline="0">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
        <p:nvSpPr>
          <p:cNvPr id="6" name="Freeform: Shape 15">
            <a:extLst>
              <a:ext uri="{FF2B5EF4-FFF2-40B4-BE49-F238E27FC236}">
                <a16:creationId xmlns:a16="http://schemas.microsoft.com/office/drawing/2014/main" id="{8EFA7EFC-C6F9-B1D5-025F-824C1CE9A204}"/>
              </a:ext>
              <a:ext uri="{C183D7F6-B498-43B3-948B-1728B52AA6E4}">
                <adec:decorative xmlns:adec="http://schemas.microsoft.com/office/drawing/2017/decorative" val="1"/>
              </a:ext>
            </a:extLst>
          </p:cNvPr>
          <p:cNvSpPr/>
          <p:nvPr/>
        </p:nvSpPr>
        <p:spPr>
          <a:xfrm rot="16200000">
            <a:off x="3057205" y="-1430380"/>
            <a:ext cx="6077590"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Tree>
    <p:extLst>
      <p:ext uri="{BB962C8B-B14F-4D97-AF65-F5344CB8AC3E}">
        <p14:creationId xmlns:p14="http://schemas.microsoft.com/office/powerpoint/2010/main" val="2705817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6D87B9B-22A3-322E-B7E8-223255AD0957}"/>
              </a:ext>
            </a:extLst>
          </p:cNvPr>
          <p:cNvSpPr>
            <a:spLocks noGrp="1"/>
          </p:cNvSpPr>
          <p:nvPr>
            <p:ph type="title" hasCustomPrompt="1"/>
          </p:nvPr>
        </p:nvSpPr>
        <p:spPr>
          <a:xfrm>
            <a:off x="2940168" y="5669280"/>
            <a:ext cx="6311664" cy="466344"/>
          </a:xfrm>
        </p:spPr>
        <p:txBody>
          <a:bodyPr anchor="ctr">
            <a:normAutofit/>
          </a:bodyPr>
          <a:lstStyle>
            <a:lvl1pPr algn="ctr">
              <a:lnSpc>
                <a:spcPct val="110000"/>
              </a:lnSpc>
              <a:spcBef>
                <a:spcPts val="1000"/>
              </a:spcBef>
              <a:defRPr sz="1800" cap="all" baseline="0">
                <a:latin typeface="+mn-lt"/>
              </a:defRPr>
            </a:lvl1pPr>
          </a:lstStyle>
          <a:p>
            <a:r>
              <a:rPr lang="en-US"/>
              <a:t>Quote Author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8" name="Content Placeholder 8">
            <a:extLst>
              <a:ext uri="{FF2B5EF4-FFF2-40B4-BE49-F238E27FC236}">
                <a16:creationId xmlns:a16="http://schemas.microsoft.com/office/drawing/2014/main" id="{6A9BC83F-8FE5-5223-2B3A-6E122D336309}"/>
              </a:ext>
            </a:extLst>
          </p:cNvPr>
          <p:cNvSpPr>
            <a:spLocks noGrp="1"/>
          </p:cNvSpPr>
          <p:nvPr>
            <p:ph sz="quarter" idx="13" hasCustomPrompt="1"/>
          </p:nvPr>
        </p:nvSpPr>
        <p:spPr>
          <a:xfrm>
            <a:off x="2597135" y="1744578"/>
            <a:ext cx="6997730" cy="3507906"/>
          </a:xfrm>
        </p:spPr>
        <p:txBody>
          <a:bodyPr anchor="b">
            <a:normAutofit/>
          </a:bodyPr>
          <a:lstStyle>
            <a:lvl1pPr algn="ctr">
              <a:lnSpc>
                <a:spcPct val="100000"/>
              </a:lnSpc>
              <a:spcBef>
                <a:spcPts val="0"/>
              </a:spcBef>
              <a:defRPr sz="6000" cap="all" baseline="0">
                <a:latin typeface="+mn-lt"/>
              </a:defRPr>
            </a:lvl1pPr>
          </a:lstStyle>
          <a:p>
            <a:pPr lvl="0"/>
            <a:r>
              <a:rPr lang="en-US"/>
              <a:t>Click to add Quote</a:t>
            </a:r>
          </a:p>
        </p:txBody>
      </p:sp>
      <p:sp>
        <p:nvSpPr>
          <p:cNvPr id="9" name="Freeform: Shape 15">
            <a:extLst>
              <a:ext uri="{FF2B5EF4-FFF2-40B4-BE49-F238E27FC236}">
                <a16:creationId xmlns:a16="http://schemas.microsoft.com/office/drawing/2014/main" id="{9F353A57-FA3C-A68C-4908-E774A52CB1B6}"/>
              </a:ext>
              <a:ext uri="{C183D7F6-B498-43B3-948B-1728B52AA6E4}">
                <adec:decorative xmlns:adec="http://schemas.microsoft.com/office/drawing/2017/decorative" val="1"/>
              </a:ext>
            </a:extLst>
          </p:cNvPr>
          <p:cNvSpPr/>
          <p:nvPr/>
        </p:nvSpPr>
        <p:spPr>
          <a:xfrm rot="16200000">
            <a:off x="2811380" y="-1681974"/>
            <a:ext cx="6569242" cy="10510705"/>
          </a:xfrm>
          <a:custGeom>
            <a:avLst/>
            <a:gdLst>
              <a:gd name="connsiteX0" fmla="*/ 5325805 w 5325805"/>
              <a:gd name="connsiteY0" fmla="*/ 2714782 h 5429563"/>
              <a:gd name="connsiteX1" fmla="*/ 2611024 w 5325805"/>
              <a:gd name="connsiteY1" fmla="*/ 5429563 h 5429563"/>
              <a:gd name="connsiteX2" fmla="*/ 1942188 w 5325805"/>
              <a:gd name="connsiteY2" fmla="*/ 5429563 h 5429563"/>
              <a:gd name="connsiteX3" fmla="*/ 668836 w 5325805"/>
              <a:gd name="connsiteY3" fmla="*/ 5429563 h 5429563"/>
              <a:gd name="connsiteX4" fmla="*/ 0 w 5325805"/>
              <a:gd name="connsiteY4" fmla="*/ 5429563 h 5429563"/>
              <a:gd name="connsiteX5" fmla="*/ 0 w 5325805"/>
              <a:gd name="connsiteY5" fmla="*/ 0 h 5429563"/>
              <a:gd name="connsiteX6" fmla="*/ 668836 w 5325805"/>
              <a:gd name="connsiteY6" fmla="*/ 0 h 5429563"/>
              <a:gd name="connsiteX7" fmla="*/ 1942188 w 5325805"/>
              <a:gd name="connsiteY7" fmla="*/ 0 h 5429563"/>
              <a:gd name="connsiteX8" fmla="*/ 2611024 w 5325805"/>
              <a:gd name="connsiteY8" fmla="*/ 0 h 5429563"/>
              <a:gd name="connsiteX9" fmla="*/ 5325805 w 5325805"/>
              <a:gd name="connsiteY9" fmla="*/ 2714782 h 5429563"/>
              <a:gd name="connsiteX0" fmla="*/ 668836 w 5325805"/>
              <a:gd name="connsiteY0" fmla="*/ 5429563 h 5476799"/>
              <a:gd name="connsiteX1" fmla="*/ 0 w 5325805"/>
              <a:gd name="connsiteY1" fmla="*/ 5429563 h 5476799"/>
              <a:gd name="connsiteX2" fmla="*/ 0 w 5325805"/>
              <a:gd name="connsiteY2" fmla="*/ 0 h 5476799"/>
              <a:gd name="connsiteX3" fmla="*/ 668836 w 5325805"/>
              <a:gd name="connsiteY3" fmla="*/ 0 h 5476799"/>
              <a:gd name="connsiteX4" fmla="*/ 1942188 w 5325805"/>
              <a:gd name="connsiteY4" fmla="*/ 0 h 5476799"/>
              <a:gd name="connsiteX5" fmla="*/ 2611024 w 5325805"/>
              <a:gd name="connsiteY5" fmla="*/ 0 h 5476799"/>
              <a:gd name="connsiteX6" fmla="*/ 5325805 w 5325805"/>
              <a:gd name="connsiteY6" fmla="*/ 2714782 h 5476799"/>
              <a:gd name="connsiteX7" fmla="*/ 2611024 w 5325805"/>
              <a:gd name="connsiteY7" fmla="*/ 5429563 h 5476799"/>
              <a:gd name="connsiteX8" fmla="*/ 1942188 w 5325805"/>
              <a:gd name="connsiteY8" fmla="*/ 5429563 h 5476799"/>
              <a:gd name="connsiteX9" fmla="*/ 716072 w 5325805"/>
              <a:gd name="connsiteY9" fmla="*/ 5476799 h 5476799"/>
              <a:gd name="connsiteX0" fmla="*/ 668836 w 5325805"/>
              <a:gd name="connsiteY0" fmla="*/ 5429563 h 5429563"/>
              <a:gd name="connsiteX1" fmla="*/ 0 w 5325805"/>
              <a:gd name="connsiteY1" fmla="*/ 5429563 h 5429563"/>
              <a:gd name="connsiteX2" fmla="*/ 0 w 5325805"/>
              <a:gd name="connsiteY2" fmla="*/ 0 h 5429563"/>
              <a:gd name="connsiteX3" fmla="*/ 668836 w 5325805"/>
              <a:gd name="connsiteY3" fmla="*/ 0 h 5429563"/>
              <a:gd name="connsiteX4" fmla="*/ 1942188 w 5325805"/>
              <a:gd name="connsiteY4" fmla="*/ 0 h 5429563"/>
              <a:gd name="connsiteX5" fmla="*/ 2611024 w 5325805"/>
              <a:gd name="connsiteY5" fmla="*/ 0 h 5429563"/>
              <a:gd name="connsiteX6" fmla="*/ 5325805 w 5325805"/>
              <a:gd name="connsiteY6" fmla="*/ 2714782 h 5429563"/>
              <a:gd name="connsiteX7" fmla="*/ 2611024 w 5325805"/>
              <a:gd name="connsiteY7" fmla="*/ 5429563 h 5429563"/>
              <a:gd name="connsiteX8" fmla="*/ 1942188 w 5325805"/>
              <a:gd name="connsiteY8" fmla="*/ 5429563 h 5429563"/>
              <a:gd name="connsiteX0" fmla="*/ 0 w 5325805"/>
              <a:gd name="connsiteY0" fmla="*/ 5429563 h 5429563"/>
              <a:gd name="connsiteX1" fmla="*/ 0 w 5325805"/>
              <a:gd name="connsiteY1" fmla="*/ 0 h 5429563"/>
              <a:gd name="connsiteX2" fmla="*/ 668836 w 5325805"/>
              <a:gd name="connsiteY2" fmla="*/ 0 h 5429563"/>
              <a:gd name="connsiteX3" fmla="*/ 1942188 w 5325805"/>
              <a:gd name="connsiteY3" fmla="*/ 0 h 5429563"/>
              <a:gd name="connsiteX4" fmla="*/ 2611024 w 5325805"/>
              <a:gd name="connsiteY4" fmla="*/ 0 h 5429563"/>
              <a:gd name="connsiteX5" fmla="*/ 5325805 w 5325805"/>
              <a:gd name="connsiteY5" fmla="*/ 2714782 h 5429563"/>
              <a:gd name="connsiteX6" fmla="*/ 2611024 w 5325805"/>
              <a:gd name="connsiteY6" fmla="*/ 5429563 h 5429563"/>
              <a:gd name="connsiteX7" fmla="*/ 1942188 w 5325805"/>
              <a:gd name="connsiteY7" fmla="*/ 5429563 h 5429563"/>
              <a:gd name="connsiteX0" fmla="*/ 0 w 5325805"/>
              <a:gd name="connsiteY0" fmla="*/ 0 h 5429563"/>
              <a:gd name="connsiteX1" fmla="*/ 668836 w 5325805"/>
              <a:gd name="connsiteY1" fmla="*/ 0 h 5429563"/>
              <a:gd name="connsiteX2" fmla="*/ 1942188 w 5325805"/>
              <a:gd name="connsiteY2" fmla="*/ 0 h 5429563"/>
              <a:gd name="connsiteX3" fmla="*/ 2611024 w 5325805"/>
              <a:gd name="connsiteY3" fmla="*/ 0 h 5429563"/>
              <a:gd name="connsiteX4" fmla="*/ 5325805 w 5325805"/>
              <a:gd name="connsiteY4" fmla="*/ 2714782 h 5429563"/>
              <a:gd name="connsiteX5" fmla="*/ 2611024 w 5325805"/>
              <a:gd name="connsiteY5" fmla="*/ 5429563 h 5429563"/>
              <a:gd name="connsiteX6" fmla="*/ 1942188 w 5325805"/>
              <a:gd name="connsiteY6" fmla="*/ 5429563 h 5429563"/>
              <a:gd name="connsiteX0" fmla="*/ 0 w 4656969"/>
              <a:gd name="connsiteY0" fmla="*/ 0 h 5429563"/>
              <a:gd name="connsiteX1" fmla="*/ 1273352 w 4656969"/>
              <a:gd name="connsiteY1" fmla="*/ 0 h 5429563"/>
              <a:gd name="connsiteX2" fmla="*/ 1942188 w 4656969"/>
              <a:gd name="connsiteY2" fmla="*/ 0 h 5429563"/>
              <a:gd name="connsiteX3" fmla="*/ 4656969 w 4656969"/>
              <a:gd name="connsiteY3" fmla="*/ 2714782 h 5429563"/>
              <a:gd name="connsiteX4" fmla="*/ 1942188 w 4656969"/>
              <a:gd name="connsiteY4" fmla="*/ 5429563 h 5429563"/>
              <a:gd name="connsiteX5" fmla="*/ 1273352 w 4656969"/>
              <a:gd name="connsiteY5" fmla="*/ 5429563 h 5429563"/>
              <a:gd name="connsiteX0" fmla="*/ 0 w 3383617"/>
              <a:gd name="connsiteY0" fmla="*/ 0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0 w 3383617"/>
              <a:gd name="connsiteY0" fmla="*/ 0 h 5429563"/>
              <a:gd name="connsiteX1" fmla="*/ 248198 w 3383617"/>
              <a:gd name="connsiteY1" fmla="*/ 41 h 5429563"/>
              <a:gd name="connsiteX2" fmla="*/ 668836 w 3383617"/>
              <a:gd name="connsiteY2" fmla="*/ 0 h 5429563"/>
              <a:gd name="connsiteX3" fmla="*/ 3383617 w 3383617"/>
              <a:gd name="connsiteY3" fmla="*/ 2714782 h 5429563"/>
              <a:gd name="connsiteX4" fmla="*/ 668836 w 3383617"/>
              <a:gd name="connsiteY4" fmla="*/ 5429563 h 5429563"/>
              <a:gd name="connsiteX5" fmla="*/ 0 w 3383617"/>
              <a:gd name="connsiteY5" fmla="*/ 5429563 h 5429563"/>
              <a:gd name="connsiteX0" fmla="*/ 248198 w 3383617"/>
              <a:gd name="connsiteY0" fmla="*/ 41 h 5429563"/>
              <a:gd name="connsiteX1" fmla="*/ 668836 w 3383617"/>
              <a:gd name="connsiteY1" fmla="*/ 0 h 5429563"/>
              <a:gd name="connsiteX2" fmla="*/ 3383617 w 3383617"/>
              <a:gd name="connsiteY2" fmla="*/ 2714782 h 5429563"/>
              <a:gd name="connsiteX3" fmla="*/ 668836 w 3383617"/>
              <a:gd name="connsiteY3" fmla="*/ 5429563 h 5429563"/>
              <a:gd name="connsiteX4" fmla="*/ 0 w 3383617"/>
              <a:gd name="connsiteY4" fmla="*/ 5429563 h 5429563"/>
              <a:gd name="connsiteX0" fmla="*/ 4110 w 3139529"/>
              <a:gd name="connsiteY0" fmla="*/ 41 h 5429563"/>
              <a:gd name="connsiteX1" fmla="*/ 424748 w 3139529"/>
              <a:gd name="connsiteY1" fmla="*/ 0 h 5429563"/>
              <a:gd name="connsiteX2" fmla="*/ 3139529 w 3139529"/>
              <a:gd name="connsiteY2" fmla="*/ 2714782 h 5429563"/>
              <a:gd name="connsiteX3" fmla="*/ 424748 w 3139529"/>
              <a:gd name="connsiteY3" fmla="*/ 5429563 h 5429563"/>
              <a:gd name="connsiteX4" fmla="*/ 0 w 3139529"/>
              <a:gd name="connsiteY4" fmla="*/ 5429563 h 5429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529" h="5429563">
                <a:moveTo>
                  <a:pt x="4110" y="41"/>
                </a:moveTo>
                <a:lnTo>
                  <a:pt x="424748" y="0"/>
                </a:lnTo>
                <a:cubicBezTo>
                  <a:pt x="1924080" y="0"/>
                  <a:pt x="3139529" y="1215450"/>
                  <a:pt x="3139529" y="2714782"/>
                </a:cubicBezTo>
                <a:cubicBezTo>
                  <a:pt x="3139529" y="4214114"/>
                  <a:pt x="1924080" y="5429563"/>
                  <a:pt x="424748" y="5429563"/>
                </a:cubicBezTo>
                <a:lnTo>
                  <a:pt x="0" y="5429563"/>
                </a:ln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396836914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Content Placeholder 3">
            <a:extLst>
              <a:ext uri="{FF2B5EF4-FFF2-40B4-BE49-F238E27FC236}">
                <a16:creationId xmlns:a16="http://schemas.microsoft.com/office/drawing/2014/main" id="{2172FE6B-A4D8-8ED7-89D7-5E7F2C5B8F5F}"/>
              </a:ext>
            </a:extLst>
          </p:cNvPr>
          <p:cNvSpPr>
            <a:spLocks noGrp="1"/>
          </p:cNvSpPr>
          <p:nvPr>
            <p:ph sz="quarter" idx="15"/>
          </p:nvPr>
        </p:nvSpPr>
        <p:spPr>
          <a:xfrm>
            <a:off x="731838" y="2103438"/>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86405AE-ED31-677D-86D8-01EAD583735E}"/>
              </a:ext>
            </a:extLst>
          </p:cNvPr>
          <p:cNvSpPr>
            <a:spLocks noGrp="1"/>
          </p:cNvSpPr>
          <p:nvPr>
            <p:ph sz="quarter" idx="16"/>
          </p:nvPr>
        </p:nvSpPr>
        <p:spPr>
          <a:xfrm>
            <a:off x="6284947" y="2103121"/>
            <a:ext cx="5181600" cy="43513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9679432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5A6F3D-6630-C2E0-DC0A-6D2C0AACFF58}"/>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520" y="2103120"/>
            <a:ext cx="5157787"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Content Placeholder 3">
            <a:extLst>
              <a:ext uri="{FF2B5EF4-FFF2-40B4-BE49-F238E27FC236}">
                <a16:creationId xmlns:a16="http://schemas.microsoft.com/office/drawing/2014/main" id="{9C38DBB1-A1FA-A460-88C8-B05F1570CA97}"/>
              </a:ext>
            </a:extLst>
          </p:cNvPr>
          <p:cNvSpPr>
            <a:spLocks noGrp="1"/>
          </p:cNvSpPr>
          <p:nvPr>
            <p:ph sz="quarter" idx="15"/>
          </p:nvPr>
        </p:nvSpPr>
        <p:spPr>
          <a:xfrm>
            <a:off x="731838" y="2743200"/>
            <a:ext cx="5157187"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09360" y="2103120"/>
            <a:ext cx="5183188" cy="559834"/>
          </a:xfrm>
        </p:spPr>
        <p:txBody>
          <a:bodyPr anchor="b">
            <a:norm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82D763CC-A010-6A2B-FEF3-388EAC8417D7}"/>
              </a:ext>
            </a:extLst>
          </p:cNvPr>
          <p:cNvSpPr>
            <a:spLocks noGrp="1"/>
          </p:cNvSpPr>
          <p:nvPr>
            <p:ph sz="quarter" idx="16"/>
          </p:nvPr>
        </p:nvSpPr>
        <p:spPr>
          <a:xfrm>
            <a:off x="6309361" y="2743200"/>
            <a:ext cx="5183188" cy="3763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410011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0796BC8-E1B7-E6D6-E86F-4A5CAECDFEFC}"/>
              </a:ext>
            </a:extLst>
          </p:cNvPr>
          <p:cNvSpPr>
            <a:spLocks noGrp="1"/>
          </p:cNvSpPr>
          <p:nvPr>
            <p:ph type="title"/>
          </p:nvPr>
        </p:nvSpPr>
        <p:spPr>
          <a:xfrm>
            <a:off x="731520" y="365760"/>
            <a:ext cx="10741152" cy="1132258"/>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377007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6810761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457200"/>
            <a:ext cx="7342307" cy="1133856"/>
          </a:xfrm>
          <a:noFill/>
        </p:spPr>
        <p:txBody>
          <a:bodyPr anchor="b">
            <a:noAutofit/>
          </a:bodyPr>
          <a:lstStyle>
            <a:lvl1pPr>
              <a:defRPr sz="60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noFill/>
        </p:spPr>
        <p:txBody>
          <a:bodyPr/>
          <a:lstStyle>
            <a:lvl1pPr>
              <a:defRPr>
                <a:solidFill>
                  <a:schemeClr val="tx1"/>
                </a:solidFill>
              </a:defRPr>
            </a:lvl1pPr>
          </a:lstStyle>
          <a:p>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841248" y="2624328"/>
            <a:ext cx="10424160" cy="3200400"/>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noFill/>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noFill/>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6854867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E8CC034-C652-239B-0064-9B0543AC25C5}"/>
              </a:ext>
            </a:extLst>
          </p:cNvPr>
          <p:cNvSpPr>
            <a:spLocks noGrp="1"/>
          </p:cNvSpPr>
          <p:nvPr>
            <p:ph type="title"/>
          </p:nvPr>
        </p:nvSpPr>
        <p:spPr>
          <a:xfrm>
            <a:off x="731520" y="365760"/>
            <a:ext cx="10741152" cy="1132258"/>
          </a:xfrm>
        </p:spPr>
        <p:txBody>
          <a:bodyPr/>
          <a:lstStyle>
            <a:lvl1pPr>
              <a:defRPr lang="en-US" dirty="0"/>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1"/>
                </a:solidFill>
              </a:defRPr>
            </a:lvl1pPr>
          </a:lstStyle>
          <a:p>
            <a:endParaRPr lang="en-US"/>
          </a:p>
        </p:txBody>
      </p:sp>
      <p:sp>
        <p:nvSpPr>
          <p:cNvPr id="2" name="Content Placeholder 7">
            <a:extLst>
              <a:ext uri="{FF2B5EF4-FFF2-40B4-BE49-F238E27FC236}">
                <a16:creationId xmlns:a16="http://schemas.microsoft.com/office/drawing/2014/main" id="{D051F68D-E2E5-C625-0273-281CE6D4939F}"/>
              </a:ext>
            </a:extLst>
          </p:cNvPr>
          <p:cNvSpPr>
            <a:spLocks noGrp="1"/>
          </p:cNvSpPr>
          <p:nvPr>
            <p:ph sz="quarter" idx="13"/>
          </p:nvPr>
        </p:nvSpPr>
        <p:spPr>
          <a:xfrm>
            <a:off x="731520" y="2301836"/>
            <a:ext cx="10741150" cy="3921165"/>
          </a:xfrm>
          <a:noFill/>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918A94C2-8A3C-DF48-86EC-BD58AB61E445}" type="slidenum">
              <a:rPr lang="en-US" smtClean="0"/>
              <a:t>‹#›</a:t>
            </a:fld>
            <a:endParaRPr lang="en-US"/>
          </a:p>
        </p:txBody>
      </p:sp>
    </p:spTree>
    <p:extLst>
      <p:ext uri="{BB962C8B-B14F-4D97-AF65-F5344CB8AC3E}">
        <p14:creationId xmlns:p14="http://schemas.microsoft.com/office/powerpoint/2010/main" val="21020004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16200000" flipH="1">
            <a:off x="-1131161" y="1592957"/>
            <a:ext cx="2973522" cy="365125"/>
          </a:xfrm>
          <a:prstGeom prst="rect">
            <a:avLst/>
          </a:prstGeom>
        </p:spPr>
        <p:txBody>
          <a:bodyPr vert="horz" lIns="91440" tIns="45720" rIns="91440" bIns="45720" rtlCol="0" anchor="ctr"/>
          <a:lstStyle>
            <a:lvl1pPr algn="r" rtl="0">
              <a:defRPr sz="1000">
                <a:solidFill>
                  <a:schemeClr val="tx1"/>
                </a:solidFill>
              </a:defRPr>
            </a:lvl1pPr>
          </a:lstStyle>
          <a:p>
            <a:endParaRPr lang="en-US"/>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rtl="0">
              <a:defRPr sz="1000">
                <a:solidFill>
                  <a:schemeClr val="tx1"/>
                </a:solidFill>
              </a:defRPr>
            </a:lvl1pPr>
          </a:lstStyle>
          <a:p>
            <a:fld id="{146E7F49-FBC2-FF4E-BF9C-C0E4088DF808}" type="datetimeFigureOut">
              <a:rPr lang="en-US" smtClean="0"/>
              <a:t>10/27/26</a:t>
            </a:fld>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rtl="0">
              <a:defRPr sz="1000">
                <a:solidFill>
                  <a:schemeClr val="tx1"/>
                </a:solidFill>
              </a:defRPr>
            </a:lvl1pPr>
          </a:lstStyle>
          <a:p>
            <a:fld id="{918A94C2-8A3C-DF48-86EC-BD58AB61E445}"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141052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 id="2147483707" r:id="rId18"/>
    <p:sldLayoutId id="2147483708" r:id="rId19"/>
    <p:sldLayoutId id="2147483709" r:id="rId20"/>
    <p:sldLayoutId id="2147483710" r:id="rId21"/>
    <p:sldLayoutId id="2147483711" r:id="rId22"/>
    <p:sldLayoutId id="2147483712" r:id="rId23"/>
    <p:sldLayoutId id="2147483713" r:id="rId24"/>
    <p:sldLayoutId id="2147483714" r:id="rId25"/>
    <p:sldLayoutId id="2147483715" r:id="rId26"/>
    <p:sldLayoutId id="2147483716" r:id="rId27"/>
  </p:sldLayoutIdLst>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SzPct val="80000"/>
        <a:buFont typeface="Arial" panose="020B0604020202020204" pitchFamily="34" charset="0"/>
        <a:buNone/>
        <a:defRPr sz="18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6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28">
          <p15:clr>
            <a:srgbClr val="F26B43"/>
          </p15:clr>
        </p15:guide>
        <p15:guide id="2" pos="528">
          <p15:clr>
            <a:srgbClr val="F26B43"/>
          </p15:clr>
        </p15:guide>
        <p15:guide id="3" orient="horz" pos="3792">
          <p15:clr>
            <a:srgbClr val="F26B43"/>
          </p15:clr>
        </p15:guide>
        <p15:guide id="4" pos="715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A821-23AE-3DA8-75D5-97DE99AE2F4B}"/>
              </a:ext>
            </a:extLst>
          </p:cNvPr>
          <p:cNvSpPr>
            <a:spLocks noGrp="1"/>
          </p:cNvSpPr>
          <p:nvPr>
            <p:ph type="title"/>
          </p:nvPr>
        </p:nvSpPr>
        <p:spPr>
          <a:xfrm>
            <a:off x="640080" y="4882896"/>
            <a:ext cx="3657603" cy="1453896"/>
          </a:xfrm>
        </p:spPr>
        <p:txBody>
          <a:bodyPr>
            <a:normAutofit/>
          </a:bodyPr>
          <a:lstStyle/>
          <a:p>
            <a:r>
              <a:rPr lang="en-US"/>
              <a:t>Writing For Impact</a:t>
            </a:r>
            <a:br>
              <a:rPr lang="en-US"/>
            </a:br>
            <a:endParaRPr lang="en-US"/>
          </a:p>
        </p:txBody>
      </p:sp>
      <p:pic>
        <p:nvPicPr>
          <p:cNvPr id="6" name="Picture 5">
            <a:extLst>
              <a:ext uri="{FF2B5EF4-FFF2-40B4-BE49-F238E27FC236}">
                <a16:creationId xmlns:a16="http://schemas.microsoft.com/office/drawing/2014/main" id="{C59BC090-3C7E-D73E-C234-8DB163B253CF}"/>
              </a:ext>
            </a:extLst>
          </p:cNvPr>
          <p:cNvPicPr>
            <a:picLocks noChangeAspect="1"/>
          </p:cNvPicPr>
          <p:nvPr/>
        </p:nvPicPr>
        <p:blipFill>
          <a:blip r:embed="rId2"/>
          <a:srcRect r="-4" b="697"/>
          <a:stretch>
            <a:fillRect/>
          </a:stretch>
        </p:blipFill>
        <p:spPr>
          <a:xfrm>
            <a:off x="731520" y="548642"/>
            <a:ext cx="3490175" cy="4041647"/>
          </a:xfrm>
          <a:custGeom>
            <a:avLst/>
            <a:gdLst>
              <a:gd name="connsiteX0" fmla="*/ 1745088 w 3490175"/>
              <a:gd name="connsiteY0" fmla="*/ 0 h 4041647"/>
              <a:gd name="connsiteX1" fmla="*/ 3490175 w 3490175"/>
              <a:gd name="connsiteY1" fmla="*/ 1745088 h 4041647"/>
              <a:gd name="connsiteX2" fmla="*/ 3490175 w 3490175"/>
              <a:gd name="connsiteY2" fmla="*/ 3141232 h 4041647"/>
              <a:gd name="connsiteX3" fmla="*/ 3490175 w 3490175"/>
              <a:gd name="connsiteY3" fmla="*/ 3490175 h 4041647"/>
              <a:gd name="connsiteX4" fmla="*/ 3490175 w 3490175"/>
              <a:gd name="connsiteY4" fmla="*/ 4041647 h 4041647"/>
              <a:gd name="connsiteX5" fmla="*/ 0 w 3490175"/>
              <a:gd name="connsiteY5" fmla="*/ 4041647 h 4041647"/>
              <a:gd name="connsiteX6" fmla="*/ 0 w 3490175"/>
              <a:gd name="connsiteY6" fmla="*/ 3490175 h 4041647"/>
              <a:gd name="connsiteX7" fmla="*/ 0 w 3490175"/>
              <a:gd name="connsiteY7" fmla="*/ 3141232 h 4041647"/>
              <a:gd name="connsiteX8" fmla="*/ 0 w 3490175"/>
              <a:gd name="connsiteY8" fmla="*/ 1745088 h 4041647"/>
              <a:gd name="connsiteX9" fmla="*/ 1745088 w 3490175"/>
              <a:gd name="connsiteY9" fmla="*/ 0 h 404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90175" h="4041647">
                <a:moveTo>
                  <a:pt x="1745088" y="0"/>
                </a:moveTo>
                <a:cubicBezTo>
                  <a:pt x="2708873" y="0"/>
                  <a:pt x="3490175" y="781302"/>
                  <a:pt x="3490175" y="1745088"/>
                </a:cubicBezTo>
                <a:lnTo>
                  <a:pt x="3490175" y="3141232"/>
                </a:lnTo>
                <a:lnTo>
                  <a:pt x="3490175" y="3490175"/>
                </a:lnTo>
                <a:lnTo>
                  <a:pt x="3490175" y="4041647"/>
                </a:lnTo>
                <a:lnTo>
                  <a:pt x="0" y="4041647"/>
                </a:lnTo>
                <a:lnTo>
                  <a:pt x="0" y="3490175"/>
                </a:lnTo>
                <a:lnTo>
                  <a:pt x="0" y="3141232"/>
                </a:lnTo>
                <a:lnTo>
                  <a:pt x="0" y="1745088"/>
                </a:lnTo>
                <a:cubicBezTo>
                  <a:pt x="0" y="781302"/>
                  <a:pt x="781302" y="0"/>
                  <a:pt x="1745088" y="0"/>
                </a:cubicBezTo>
                <a:close/>
              </a:path>
            </a:pathLst>
          </a:custGeom>
          <a:noFill/>
          <a:ln w="6350">
            <a:solidFill>
              <a:schemeClr val="tx1"/>
            </a:solidFill>
          </a:ln>
        </p:spPr>
      </p:pic>
      <p:sp>
        <p:nvSpPr>
          <p:cNvPr id="3" name="Subtitle 2">
            <a:extLst>
              <a:ext uri="{FF2B5EF4-FFF2-40B4-BE49-F238E27FC236}">
                <a16:creationId xmlns:a16="http://schemas.microsoft.com/office/drawing/2014/main" id="{560165EE-A707-05CD-C97A-DAFD4657C8E2}"/>
              </a:ext>
            </a:extLst>
          </p:cNvPr>
          <p:cNvSpPr>
            <a:spLocks noGrp="1"/>
          </p:cNvSpPr>
          <p:nvPr>
            <p:ph sz="quarter" idx="14"/>
          </p:nvPr>
        </p:nvSpPr>
        <p:spPr>
          <a:xfrm>
            <a:off x="4937760" y="549275"/>
            <a:ext cx="6561138" cy="5759450"/>
          </a:xfrm>
        </p:spPr>
        <p:txBody>
          <a:bodyPr>
            <a:normAutofit/>
          </a:bodyPr>
          <a:lstStyle/>
          <a:p>
            <a:pPr algn="ctr"/>
            <a:r>
              <a:rPr lang="en-US" sz="2800" dirty="0"/>
              <a:t>Guiding Students Toward Publication and Presentation</a:t>
            </a:r>
            <a:endParaRPr lang="en-US" sz="2800" b="1" dirty="0"/>
          </a:p>
          <a:p>
            <a:pPr algn="ctr"/>
            <a:endParaRPr lang="en-US" sz="2800" b="1" dirty="0"/>
          </a:p>
          <a:p>
            <a:pPr algn="ctr"/>
            <a:r>
              <a:rPr lang="en-US" sz="2800" b="1" dirty="0"/>
              <a:t>FALL 2026</a:t>
            </a:r>
          </a:p>
          <a:p>
            <a:pPr algn="ctr"/>
            <a:endParaRPr lang="en-US" sz="2800" b="1" dirty="0"/>
          </a:p>
          <a:p>
            <a:pPr algn="ctr"/>
            <a:endParaRPr lang="en-US" sz="2800" b="1" dirty="0"/>
          </a:p>
          <a:p>
            <a:pPr algn="ctr"/>
            <a:r>
              <a:rPr lang="en-US" sz="2800" dirty="0">
                <a:solidFill>
                  <a:srgbClr val="FF0000"/>
                </a:solidFill>
              </a:rPr>
              <a:t>Session 4: Pedagogy </a:t>
            </a:r>
          </a:p>
          <a:p>
            <a:endParaRPr lang="en-US" dirty="0"/>
          </a:p>
          <a:p>
            <a:endParaRPr lang="en-US" dirty="0"/>
          </a:p>
        </p:txBody>
      </p:sp>
      <p:sp>
        <p:nvSpPr>
          <p:cNvPr id="4" name="TextBox 3">
            <a:extLst>
              <a:ext uri="{FF2B5EF4-FFF2-40B4-BE49-F238E27FC236}">
                <a16:creationId xmlns:a16="http://schemas.microsoft.com/office/drawing/2014/main" id="{723D2756-18F3-827D-1F5D-84C3DA6EF47E}"/>
              </a:ext>
            </a:extLst>
          </p:cNvPr>
          <p:cNvSpPr txBox="1"/>
          <p:nvPr/>
        </p:nvSpPr>
        <p:spPr>
          <a:xfrm>
            <a:off x="5146158" y="903767"/>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88116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79EA-0336-7A0D-1973-BDF8A2E99ECF}"/>
              </a:ext>
            </a:extLst>
          </p:cNvPr>
          <p:cNvSpPr>
            <a:spLocks noGrp="1"/>
          </p:cNvSpPr>
          <p:nvPr>
            <p:ph type="title"/>
          </p:nvPr>
        </p:nvSpPr>
        <p:spPr>
          <a:xfrm>
            <a:off x="731520" y="365760"/>
            <a:ext cx="10741152" cy="1132258"/>
          </a:xfrm>
        </p:spPr>
        <p:txBody>
          <a:bodyPr anchor="b">
            <a:normAutofit/>
          </a:bodyPr>
          <a:lstStyle/>
          <a:p>
            <a:r>
              <a:rPr lang="en-US" dirty="0"/>
              <a:t>Tendencies across fields</a:t>
            </a:r>
          </a:p>
        </p:txBody>
      </p:sp>
      <p:sp>
        <p:nvSpPr>
          <p:cNvPr id="9" name="Content Placeholder 3">
            <a:extLst>
              <a:ext uri="{FF2B5EF4-FFF2-40B4-BE49-F238E27FC236}">
                <a16:creationId xmlns:a16="http://schemas.microsoft.com/office/drawing/2014/main" id="{C0D2F105-29B4-BE56-ACE1-5D1032700435}"/>
              </a:ext>
            </a:extLst>
          </p:cNvPr>
          <p:cNvSpPr>
            <a:spLocks noGrp="1"/>
          </p:cNvSpPr>
          <p:nvPr>
            <p:ph sz="quarter" idx="16"/>
          </p:nvPr>
        </p:nvSpPr>
        <p:spPr>
          <a:xfrm>
            <a:off x="6284947" y="2103121"/>
            <a:ext cx="5181600" cy="4351337"/>
          </a:xfrm>
        </p:spPr>
        <p:txBody>
          <a:bodyPr/>
          <a:lstStyle/>
          <a:p>
            <a:r>
              <a:rPr lang="en-US" b="1" dirty="0"/>
              <a:t>STEMM:  </a:t>
            </a:r>
            <a:r>
              <a:rPr lang="en-US" dirty="0"/>
              <a:t>graduate student is the lead writer;  faculty member contributes as/or editor, mentor, supervisor (Bozeman and </a:t>
            </a:r>
            <a:r>
              <a:rPr lang="en-US" dirty="0" err="1"/>
              <a:t>Youtie</a:t>
            </a:r>
            <a:r>
              <a:rPr lang="en-US" dirty="0"/>
              <a:t>, 2017)</a:t>
            </a:r>
          </a:p>
          <a:p>
            <a:r>
              <a:rPr lang="en-US" b="1" dirty="0"/>
              <a:t>LITERARY STUDIES</a:t>
            </a:r>
            <a:r>
              <a:rPr lang="en-US" dirty="0"/>
              <a:t>: “most entrenched model of authorship” as the sole author (Leane, Fletcher  and Garg, 2019)</a:t>
            </a:r>
          </a:p>
          <a:p>
            <a:endParaRPr lang="en-US" dirty="0"/>
          </a:p>
          <a:p>
            <a:r>
              <a:rPr lang="en-US" sz="1400" i="1" dirty="0"/>
              <a:t>While the sciences assume collaboration, and have complicated protocols for adjudicating it, the humanities, despite their gravitational pull toward the monograph whose etymological roots lie in scientific discourse (‘a single treatise on a separate species or genus’, according to the OED), often look askance at collaboration especially as manifest in written work </a:t>
            </a:r>
            <a:r>
              <a:rPr lang="en-US" sz="1400" dirty="0"/>
              <a:t>(Battershill et al. 2017)</a:t>
            </a:r>
            <a:endParaRPr lang="en-US" sz="1400" i="1" dirty="0"/>
          </a:p>
        </p:txBody>
      </p:sp>
      <p:graphicFrame>
        <p:nvGraphicFramePr>
          <p:cNvPr id="4" name="Content Placeholder 3">
            <a:extLst>
              <a:ext uri="{FF2B5EF4-FFF2-40B4-BE49-F238E27FC236}">
                <a16:creationId xmlns:a16="http://schemas.microsoft.com/office/drawing/2014/main" id="{A05FC0B8-90EA-F562-8A0C-69B442377E0E}"/>
              </a:ext>
            </a:extLst>
          </p:cNvPr>
          <p:cNvGraphicFramePr>
            <a:graphicFrameLocks noGrp="1"/>
          </p:cNvGraphicFramePr>
          <p:nvPr>
            <p:ph sz="quarter" idx="15"/>
            <p:extLst>
              <p:ext uri="{D42A27DB-BD31-4B8C-83A1-F6EECF244321}">
                <p14:modId xmlns:p14="http://schemas.microsoft.com/office/powerpoint/2010/main" val="1200029744"/>
              </p:ext>
            </p:extLst>
          </p:nvPr>
        </p:nvGraphicFramePr>
        <p:xfrm>
          <a:off x="794681" y="2103438"/>
          <a:ext cx="5055915" cy="4351340"/>
        </p:xfrm>
        <a:graphic>
          <a:graphicData uri="http://schemas.openxmlformats.org/drawingml/2006/table">
            <a:tbl>
              <a:tblPr>
                <a:tableStyleId>{8799B23B-EC83-4686-B30A-512413B5E67A}</a:tableStyleId>
              </a:tblPr>
              <a:tblGrid>
                <a:gridCol w="1704263">
                  <a:extLst>
                    <a:ext uri="{9D8B030D-6E8A-4147-A177-3AD203B41FA5}">
                      <a16:colId xmlns:a16="http://schemas.microsoft.com/office/drawing/2014/main" val="212118369"/>
                    </a:ext>
                  </a:extLst>
                </a:gridCol>
                <a:gridCol w="1509268">
                  <a:extLst>
                    <a:ext uri="{9D8B030D-6E8A-4147-A177-3AD203B41FA5}">
                      <a16:colId xmlns:a16="http://schemas.microsoft.com/office/drawing/2014/main" val="1664341688"/>
                    </a:ext>
                  </a:extLst>
                </a:gridCol>
                <a:gridCol w="1842384">
                  <a:extLst>
                    <a:ext uri="{9D8B030D-6E8A-4147-A177-3AD203B41FA5}">
                      <a16:colId xmlns:a16="http://schemas.microsoft.com/office/drawing/2014/main" val="2358430323"/>
                    </a:ext>
                  </a:extLst>
                </a:gridCol>
              </a:tblGrid>
              <a:tr h="432731">
                <a:tc>
                  <a:txBody>
                    <a:bodyPr/>
                    <a:lstStyle/>
                    <a:p>
                      <a:pPr algn="ctr">
                        <a:buNone/>
                      </a:pPr>
                      <a:r>
                        <a:rPr lang="en-US" sz="1200" b="1" dirty="0"/>
                        <a:t>Field</a:t>
                      </a:r>
                    </a:p>
                  </a:txBody>
                  <a:tcPr marL="58340" marR="58340" marT="29171" marB="29171" anchor="ctr"/>
                </a:tc>
                <a:tc>
                  <a:txBody>
                    <a:bodyPr/>
                    <a:lstStyle/>
                    <a:p>
                      <a:pPr algn="ctr">
                        <a:buNone/>
                      </a:pPr>
                      <a:r>
                        <a:rPr lang="en-US" sz="1200" b="1"/>
                        <a:t>Faculty–student co-authorship</a:t>
                      </a:r>
                    </a:p>
                  </a:txBody>
                  <a:tcPr marL="58340" marR="58340" marT="29171" marB="29171" anchor="ctr"/>
                </a:tc>
                <a:tc>
                  <a:txBody>
                    <a:bodyPr/>
                    <a:lstStyle/>
                    <a:p>
                      <a:pPr algn="ctr">
                        <a:buNone/>
                      </a:pPr>
                      <a:r>
                        <a:rPr lang="en-US" sz="1200" b="1" dirty="0"/>
                        <a:t>Why</a:t>
                      </a:r>
                    </a:p>
                  </a:txBody>
                  <a:tcPr marL="58340" marR="58340" marT="29171" marB="29171" anchor="ctr"/>
                </a:tc>
                <a:extLst>
                  <a:ext uri="{0D108BD9-81ED-4DB2-BD59-A6C34878D82A}">
                    <a16:rowId xmlns:a16="http://schemas.microsoft.com/office/drawing/2014/main" val="13544690"/>
                  </a:ext>
                </a:extLst>
              </a:tr>
              <a:tr h="608226">
                <a:tc>
                  <a:txBody>
                    <a:bodyPr/>
                    <a:lstStyle/>
                    <a:p>
                      <a:pPr>
                        <a:buNone/>
                      </a:pPr>
                      <a:r>
                        <a:rPr lang="en-US" sz="1200"/>
                        <a:t>Medicine, life sciences, chemistry, physics</a:t>
                      </a:r>
                    </a:p>
                  </a:txBody>
                  <a:tcPr marL="58340" marR="58340" marT="29171" marB="29171" anchor="ctr"/>
                </a:tc>
                <a:tc>
                  <a:txBody>
                    <a:bodyPr/>
                    <a:lstStyle/>
                    <a:p>
                      <a:pPr>
                        <a:buNone/>
                      </a:pPr>
                      <a:r>
                        <a:rPr lang="en-US" sz="1200"/>
                        <a:t>Very common</a:t>
                      </a:r>
                    </a:p>
                  </a:txBody>
                  <a:tcPr marL="58340" marR="58340" marT="29171" marB="29171" anchor="ctr"/>
                </a:tc>
                <a:tc>
                  <a:txBody>
                    <a:bodyPr/>
                    <a:lstStyle/>
                    <a:p>
                      <a:pPr>
                        <a:buNone/>
                      </a:pPr>
                      <a:r>
                        <a:rPr lang="en-US" sz="1200" dirty="0">
                          <a:solidFill>
                            <a:srgbClr val="FF0000"/>
                          </a:solidFill>
                        </a:rPr>
                        <a:t>Research is laboratory-based, grant-funded</a:t>
                      </a:r>
                      <a:r>
                        <a:rPr lang="en-US" sz="1200" dirty="0"/>
                        <a:t>, and highly collaborative</a:t>
                      </a:r>
                    </a:p>
                  </a:txBody>
                  <a:tcPr marL="58340" marR="58340" marT="29171" marB="29171" anchor="ctr"/>
                </a:tc>
                <a:extLst>
                  <a:ext uri="{0D108BD9-81ED-4DB2-BD59-A6C34878D82A}">
                    <a16:rowId xmlns:a16="http://schemas.microsoft.com/office/drawing/2014/main" val="1335927181"/>
                  </a:ext>
                </a:extLst>
              </a:tr>
              <a:tr h="783722">
                <a:tc>
                  <a:txBody>
                    <a:bodyPr/>
                    <a:lstStyle/>
                    <a:p>
                      <a:pPr>
                        <a:buNone/>
                      </a:pPr>
                      <a:r>
                        <a:rPr lang="en-US" sz="1200"/>
                        <a:t>Engineering and computer science</a:t>
                      </a:r>
                    </a:p>
                  </a:txBody>
                  <a:tcPr marL="58340" marR="58340" marT="29171" marB="29171" anchor="ctr"/>
                </a:tc>
                <a:tc>
                  <a:txBody>
                    <a:bodyPr/>
                    <a:lstStyle/>
                    <a:p>
                      <a:pPr>
                        <a:buNone/>
                      </a:pPr>
                      <a:r>
                        <a:rPr lang="en-US" sz="1200"/>
                        <a:t>Common</a:t>
                      </a:r>
                    </a:p>
                  </a:txBody>
                  <a:tcPr marL="58340" marR="58340" marT="29171" marB="29171" anchor="ctr"/>
                </a:tc>
                <a:tc>
                  <a:txBody>
                    <a:bodyPr/>
                    <a:lstStyle/>
                    <a:p>
                      <a:pPr>
                        <a:buNone/>
                      </a:pPr>
                      <a:r>
                        <a:rPr lang="en-US" sz="1200" dirty="0"/>
                        <a:t>Projects involve teams, software, </a:t>
                      </a:r>
                      <a:r>
                        <a:rPr lang="en-US" sz="1200" dirty="0">
                          <a:solidFill>
                            <a:srgbClr val="FF0000"/>
                          </a:solidFill>
                        </a:rPr>
                        <a:t>experiments, and technical development</a:t>
                      </a:r>
                    </a:p>
                  </a:txBody>
                  <a:tcPr marL="58340" marR="58340" marT="29171" marB="29171" anchor="ctr"/>
                </a:tc>
                <a:extLst>
                  <a:ext uri="{0D108BD9-81ED-4DB2-BD59-A6C34878D82A}">
                    <a16:rowId xmlns:a16="http://schemas.microsoft.com/office/drawing/2014/main" val="556150713"/>
                  </a:ext>
                </a:extLst>
              </a:tr>
              <a:tr h="783722">
                <a:tc>
                  <a:txBody>
                    <a:bodyPr/>
                    <a:lstStyle/>
                    <a:p>
                      <a:pPr>
                        <a:buNone/>
                      </a:pPr>
                      <a:r>
                        <a:rPr lang="en-US" sz="1200"/>
                        <a:t>Psychology and education</a:t>
                      </a:r>
                    </a:p>
                  </a:txBody>
                  <a:tcPr marL="58340" marR="58340" marT="29171" marB="29171" anchor="ctr"/>
                </a:tc>
                <a:tc>
                  <a:txBody>
                    <a:bodyPr/>
                    <a:lstStyle/>
                    <a:p>
                      <a:pPr>
                        <a:buNone/>
                      </a:pPr>
                      <a:r>
                        <a:rPr lang="en-US" sz="1200"/>
                        <a:t>Moderately to highly common</a:t>
                      </a:r>
                    </a:p>
                  </a:txBody>
                  <a:tcPr marL="58340" marR="58340" marT="29171" marB="29171" anchor="ctr"/>
                </a:tc>
                <a:tc>
                  <a:txBody>
                    <a:bodyPr/>
                    <a:lstStyle/>
                    <a:p>
                      <a:pPr>
                        <a:buNone/>
                      </a:pPr>
                      <a:r>
                        <a:rPr lang="en-US" sz="1200" dirty="0"/>
                        <a:t>Faculty often </a:t>
                      </a:r>
                      <a:r>
                        <a:rPr lang="en-US" sz="1200" dirty="0">
                          <a:solidFill>
                            <a:srgbClr val="FF0000"/>
                          </a:solidFill>
                        </a:rPr>
                        <a:t>conduct research with</a:t>
                      </a:r>
                      <a:r>
                        <a:rPr lang="en-US" sz="1200" dirty="0"/>
                        <a:t> graduate or undergraduate assistants</a:t>
                      </a:r>
                    </a:p>
                  </a:txBody>
                  <a:tcPr marL="58340" marR="58340" marT="29171" marB="29171" anchor="ctr"/>
                </a:tc>
                <a:extLst>
                  <a:ext uri="{0D108BD9-81ED-4DB2-BD59-A6C34878D82A}">
                    <a16:rowId xmlns:a16="http://schemas.microsoft.com/office/drawing/2014/main" val="4198200886"/>
                  </a:ext>
                </a:extLst>
              </a:tr>
              <a:tr h="959217">
                <a:tc>
                  <a:txBody>
                    <a:bodyPr/>
                    <a:lstStyle/>
                    <a:p>
                      <a:pPr>
                        <a:buNone/>
                      </a:pPr>
                      <a:r>
                        <a:rPr lang="en-US" sz="1200"/>
                        <a:t>Social sciences</a:t>
                      </a:r>
                    </a:p>
                  </a:txBody>
                  <a:tcPr marL="58340" marR="58340" marT="29171" marB="29171" anchor="ctr"/>
                </a:tc>
                <a:tc>
                  <a:txBody>
                    <a:bodyPr/>
                    <a:lstStyle/>
                    <a:p>
                      <a:pPr>
                        <a:buNone/>
                      </a:pPr>
                      <a:r>
                        <a:rPr lang="en-US" sz="1200"/>
                        <a:t>Variable</a:t>
                      </a:r>
                    </a:p>
                  </a:txBody>
                  <a:tcPr marL="58340" marR="58340" marT="29171" marB="29171" anchor="ctr"/>
                </a:tc>
                <a:tc>
                  <a:txBody>
                    <a:bodyPr/>
                    <a:lstStyle/>
                    <a:p>
                      <a:pPr>
                        <a:buNone/>
                      </a:pPr>
                      <a:r>
                        <a:rPr lang="en-US" sz="1200" dirty="0"/>
                        <a:t>More common in </a:t>
                      </a:r>
                      <a:r>
                        <a:rPr lang="en-US" sz="1200" dirty="0">
                          <a:solidFill>
                            <a:srgbClr val="FF0000"/>
                          </a:solidFill>
                        </a:rPr>
                        <a:t>quantitative and large-scale empirical research</a:t>
                      </a:r>
                      <a:endParaRPr lang="en-US" sz="1200" dirty="0"/>
                    </a:p>
                  </a:txBody>
                  <a:tcPr marL="58340" marR="58340" marT="29171" marB="29171" anchor="ctr"/>
                </a:tc>
                <a:extLst>
                  <a:ext uri="{0D108BD9-81ED-4DB2-BD59-A6C34878D82A}">
                    <a16:rowId xmlns:a16="http://schemas.microsoft.com/office/drawing/2014/main" val="514041172"/>
                  </a:ext>
                </a:extLst>
              </a:tr>
              <a:tr h="783722">
                <a:tc>
                  <a:txBody>
                    <a:bodyPr/>
                    <a:lstStyle/>
                    <a:p>
                      <a:pPr>
                        <a:buNone/>
                      </a:pPr>
                      <a:r>
                        <a:rPr lang="en-US" sz="1200"/>
                        <a:t>Humanities and literary studies</a:t>
                      </a:r>
                    </a:p>
                  </a:txBody>
                  <a:tcPr marL="58340" marR="58340" marT="29171" marB="29171" anchor="ctr"/>
                </a:tc>
                <a:tc>
                  <a:txBody>
                    <a:bodyPr/>
                    <a:lstStyle/>
                    <a:p>
                      <a:pPr>
                        <a:buNone/>
                      </a:pPr>
                      <a:r>
                        <a:rPr lang="en-US" sz="1200"/>
                        <a:t>Less common</a:t>
                      </a:r>
                    </a:p>
                  </a:txBody>
                  <a:tcPr marL="58340" marR="58340" marT="29171" marB="29171" anchor="ctr"/>
                </a:tc>
                <a:tc>
                  <a:txBody>
                    <a:bodyPr/>
                    <a:lstStyle/>
                    <a:p>
                      <a:pPr>
                        <a:buNone/>
                      </a:pPr>
                      <a:r>
                        <a:rPr lang="en-US" sz="1200" dirty="0"/>
                        <a:t>Scholarship is </a:t>
                      </a:r>
                      <a:r>
                        <a:rPr lang="en-US" sz="1200" dirty="0">
                          <a:solidFill>
                            <a:srgbClr val="FF0000"/>
                          </a:solidFill>
                        </a:rPr>
                        <a:t>traditionally based</a:t>
                      </a:r>
                      <a:r>
                        <a:rPr lang="en-US" sz="1200" dirty="0"/>
                        <a:t> on individually authored works</a:t>
                      </a:r>
                    </a:p>
                  </a:txBody>
                  <a:tcPr marL="58340" marR="58340" marT="29171" marB="29171" anchor="ctr"/>
                </a:tc>
                <a:extLst>
                  <a:ext uri="{0D108BD9-81ED-4DB2-BD59-A6C34878D82A}">
                    <a16:rowId xmlns:a16="http://schemas.microsoft.com/office/drawing/2014/main" val="4117110428"/>
                  </a:ext>
                </a:extLst>
              </a:tr>
            </a:tbl>
          </a:graphicData>
        </a:graphic>
      </p:graphicFrame>
    </p:spTree>
    <p:extLst>
      <p:ext uri="{BB962C8B-B14F-4D97-AF65-F5344CB8AC3E}">
        <p14:creationId xmlns:p14="http://schemas.microsoft.com/office/powerpoint/2010/main" val="2471570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EA52E5E-B935-C6B0-9981-FD420A0085A8}"/>
              </a:ext>
            </a:extLst>
          </p:cNvPr>
          <p:cNvSpPr>
            <a:spLocks noGrp="1"/>
          </p:cNvSpPr>
          <p:nvPr>
            <p:ph type="title"/>
          </p:nvPr>
        </p:nvSpPr>
        <p:spPr>
          <a:xfrm>
            <a:off x="731520" y="365760"/>
            <a:ext cx="10741152" cy="1132258"/>
          </a:xfrm>
        </p:spPr>
        <p:txBody>
          <a:bodyPr/>
          <a:lstStyle/>
          <a:p>
            <a:r>
              <a:rPr lang="en-US" dirty="0"/>
              <a:t>Pedagogies</a:t>
            </a:r>
          </a:p>
        </p:txBody>
      </p:sp>
      <p:graphicFrame>
        <p:nvGraphicFramePr>
          <p:cNvPr id="4" name="Content Placeholder 3">
            <a:extLst>
              <a:ext uri="{FF2B5EF4-FFF2-40B4-BE49-F238E27FC236}">
                <a16:creationId xmlns:a16="http://schemas.microsoft.com/office/drawing/2014/main" id="{61633706-EF3F-BDB6-1135-737AB46A74E1}"/>
              </a:ext>
            </a:extLst>
          </p:cNvPr>
          <p:cNvGraphicFramePr>
            <a:graphicFrameLocks noGrp="1"/>
          </p:cNvGraphicFramePr>
          <p:nvPr>
            <p:ph idx="1"/>
            <p:extLst>
              <p:ext uri="{D42A27DB-BD31-4B8C-83A1-F6EECF244321}">
                <p14:modId xmlns:p14="http://schemas.microsoft.com/office/powerpoint/2010/main" val="958102670"/>
              </p:ext>
            </p:extLst>
          </p:nvPr>
        </p:nvGraphicFramePr>
        <p:xfrm>
          <a:off x="753035" y="1793924"/>
          <a:ext cx="10759263" cy="5177427"/>
        </p:xfrm>
        <a:graphic>
          <a:graphicData uri="http://schemas.openxmlformats.org/drawingml/2006/table">
            <a:tbl>
              <a:tblPr>
                <a:tableStyleId>{8799B23B-EC83-4686-B30A-512413B5E67A}</a:tableStyleId>
              </a:tblPr>
              <a:tblGrid>
                <a:gridCol w="3407032">
                  <a:extLst>
                    <a:ext uri="{9D8B030D-6E8A-4147-A177-3AD203B41FA5}">
                      <a16:colId xmlns:a16="http://schemas.microsoft.com/office/drawing/2014/main" val="1777124845"/>
                    </a:ext>
                  </a:extLst>
                </a:gridCol>
                <a:gridCol w="3682329">
                  <a:extLst>
                    <a:ext uri="{9D8B030D-6E8A-4147-A177-3AD203B41FA5}">
                      <a16:colId xmlns:a16="http://schemas.microsoft.com/office/drawing/2014/main" val="3253229076"/>
                    </a:ext>
                  </a:extLst>
                </a:gridCol>
                <a:gridCol w="3669902">
                  <a:extLst>
                    <a:ext uri="{9D8B030D-6E8A-4147-A177-3AD203B41FA5}">
                      <a16:colId xmlns:a16="http://schemas.microsoft.com/office/drawing/2014/main" val="1492316279"/>
                    </a:ext>
                  </a:extLst>
                </a:gridCol>
              </a:tblGrid>
              <a:tr h="268209">
                <a:tc>
                  <a:txBody>
                    <a:bodyPr/>
                    <a:lstStyle/>
                    <a:p>
                      <a:pPr algn="ctr">
                        <a:buNone/>
                      </a:pPr>
                      <a:r>
                        <a:rPr lang="en-US" sz="1400" dirty="0">
                          <a:solidFill>
                            <a:srgbClr val="FF0000"/>
                          </a:solidFill>
                        </a:rPr>
                        <a:t>Form//Pedagogical Strategy </a:t>
                      </a:r>
                    </a:p>
                  </a:txBody>
                  <a:tcPr marL="56884" marR="56884" marT="28443" marB="28443" anchor="ctr"/>
                </a:tc>
                <a:tc>
                  <a:txBody>
                    <a:bodyPr/>
                    <a:lstStyle/>
                    <a:p>
                      <a:pPr algn="ctr">
                        <a:buNone/>
                      </a:pPr>
                      <a:r>
                        <a:rPr lang="en-US" sz="1400" dirty="0">
                          <a:solidFill>
                            <a:srgbClr val="FF0000"/>
                          </a:solidFill>
                        </a:rPr>
                        <a:t>Students as researchers</a:t>
                      </a:r>
                    </a:p>
                  </a:txBody>
                  <a:tcPr marL="56884" marR="56884" marT="28443" marB="28443" anchor="ctr"/>
                </a:tc>
                <a:tc>
                  <a:txBody>
                    <a:bodyPr/>
                    <a:lstStyle/>
                    <a:p>
                      <a:pPr algn="ctr">
                        <a:buNone/>
                      </a:pPr>
                      <a:r>
                        <a:rPr lang="en-US" sz="1400" dirty="0">
                          <a:solidFill>
                            <a:srgbClr val="FF0000"/>
                          </a:solidFill>
                        </a:rPr>
                        <a:t>Students as writers</a:t>
                      </a:r>
                    </a:p>
                  </a:txBody>
                  <a:tcPr marL="56884" marR="56884" marT="28443" marB="28443" anchor="ctr"/>
                </a:tc>
                <a:extLst>
                  <a:ext uri="{0D108BD9-81ED-4DB2-BD59-A6C34878D82A}">
                    <a16:rowId xmlns:a16="http://schemas.microsoft.com/office/drawing/2014/main" val="2647358783"/>
                  </a:ext>
                </a:extLst>
              </a:tr>
              <a:tr h="438631">
                <a:tc>
                  <a:txBody>
                    <a:bodyPr/>
                    <a:lstStyle/>
                    <a:p>
                      <a:pPr>
                        <a:buNone/>
                      </a:pPr>
                      <a:r>
                        <a:rPr lang="en-US" sz="1400" dirty="0"/>
                        <a:t>Research apprenticeship</a:t>
                      </a:r>
                    </a:p>
                  </a:txBody>
                  <a:tcPr marL="56884" marR="56884" marT="28443" marB="28443" anchor="ctr"/>
                </a:tc>
                <a:tc>
                  <a:txBody>
                    <a:bodyPr/>
                    <a:lstStyle/>
                    <a:p>
                      <a:pPr>
                        <a:buNone/>
                      </a:pPr>
                      <a:r>
                        <a:rPr lang="en-US" sz="1400" dirty="0"/>
                        <a:t>Collab with faculty and students on an existing research project</a:t>
                      </a:r>
                    </a:p>
                  </a:txBody>
                  <a:tcPr marL="56884" marR="56884" marT="28443" marB="28443" anchor="ctr"/>
                </a:tc>
                <a:tc>
                  <a:txBody>
                    <a:bodyPr/>
                    <a:lstStyle/>
                    <a:p>
                      <a:pPr>
                        <a:buNone/>
                      </a:pPr>
                      <a:r>
                        <a:rPr lang="en-US" sz="1400" dirty="0"/>
                        <a:t>Contribute to reports, conference papers, articles, or book chapters -&gt; </a:t>
                      </a:r>
                      <a:r>
                        <a:rPr lang="en-US" sz="1400" dirty="0">
                          <a:solidFill>
                            <a:srgbClr val="FF0000"/>
                          </a:solidFill>
                        </a:rPr>
                        <a:t>Publish and/or present</a:t>
                      </a:r>
                    </a:p>
                  </a:txBody>
                  <a:tcPr marL="56884" marR="56884" marT="28443" marB="28443" anchor="ctr"/>
                </a:tc>
                <a:extLst>
                  <a:ext uri="{0D108BD9-81ED-4DB2-BD59-A6C34878D82A}">
                    <a16:rowId xmlns:a16="http://schemas.microsoft.com/office/drawing/2014/main" val="2421799164"/>
                  </a:ext>
                </a:extLst>
              </a:tr>
              <a:tr h="438631">
                <a:tc>
                  <a:txBody>
                    <a:bodyPr/>
                    <a:lstStyle/>
                    <a:p>
                      <a:pPr>
                        <a:buNone/>
                      </a:pPr>
                      <a:r>
                        <a:rPr lang="en-US" sz="1400" dirty="0"/>
                        <a:t>Inquiry//-based learning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Participatory or community-based research</a:t>
                      </a:r>
                    </a:p>
                  </a:txBody>
                  <a:tcPr marL="56884" marR="56884" marT="28443" marB="28443" anchor="ctr"/>
                </a:tc>
                <a:tc>
                  <a:txBody>
                    <a:bodyPr/>
                    <a:lstStyle/>
                    <a:p>
                      <a:pPr>
                        <a:buNone/>
                      </a:pPr>
                      <a:r>
                        <a:rPr lang="en-US" sz="1400" dirty="0"/>
                        <a:t>Question -&gt;</a:t>
                      </a:r>
                      <a:r>
                        <a:rPr lang="en-US" sz="1400" dirty="0">
                          <a:solidFill>
                            <a:srgbClr val="FF0000"/>
                          </a:solidFill>
                        </a:rPr>
                        <a:t>data gathering (collabs) </a:t>
                      </a:r>
                      <a:r>
                        <a:rPr lang="en-US" sz="1400" dirty="0"/>
                        <a:t>-&gt; interpretation </a:t>
                      </a:r>
                    </a:p>
                  </a:txBody>
                  <a:tcPr marL="56884" marR="56884" marT="28443" marB="2844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Contribute to//produce reports, papers, articles -&gt;</a:t>
                      </a:r>
                      <a:r>
                        <a:rPr lang="en-US" sz="1400" dirty="0">
                          <a:solidFill>
                            <a:srgbClr val="FF0000"/>
                          </a:solidFill>
                        </a:rPr>
                        <a:t>Publish and/or present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p>
                      <a:pPr>
                        <a:buNone/>
                      </a:pPr>
                      <a:endParaRPr lang="en-US" sz="1400" dirty="0"/>
                    </a:p>
                  </a:txBody>
                  <a:tcPr marL="56884" marR="56884" marT="28443" marB="28443" anchor="ctr"/>
                </a:tc>
                <a:extLst>
                  <a:ext uri="{0D108BD9-81ED-4DB2-BD59-A6C34878D82A}">
                    <a16:rowId xmlns:a16="http://schemas.microsoft.com/office/drawing/2014/main" val="3761950373"/>
                  </a:ext>
                </a:extLst>
              </a:tr>
              <a:tr h="438631">
                <a:tc>
                  <a:txBody>
                    <a:bodyPr/>
                    <a:lstStyle/>
                    <a:p>
                      <a:pPr>
                        <a:buNone/>
                      </a:pPr>
                      <a:r>
                        <a:rPr lang="en-US" sz="1400" dirty="0"/>
                        <a:t>Course-based undergraduate research (CURE)</a:t>
                      </a:r>
                    </a:p>
                    <a:p>
                      <a:pPr>
                        <a:buNone/>
                      </a:pPr>
                      <a:r>
                        <a:rPr lang="en-US" sz="1400" dirty="0"/>
                        <a:t>Project-based learning</a:t>
                      </a:r>
                    </a:p>
                    <a:p>
                      <a:pPr>
                        <a:buNone/>
                      </a:pPr>
                      <a:endParaRPr lang="en-US" sz="1400" dirty="0"/>
                    </a:p>
                  </a:txBody>
                  <a:tcPr marL="56884" marR="56884" marT="28443" marB="28443" anchor="ctr"/>
                </a:tc>
                <a:tc>
                  <a:txBody>
                    <a:bodyPr/>
                    <a:lstStyle/>
                    <a:p>
                      <a:pPr>
                        <a:buNone/>
                      </a:pPr>
                      <a:r>
                        <a:rPr lang="en-US" sz="1400" dirty="0"/>
                        <a:t>Conduct original research as part of a course rather than joining an individual faculty lab </a:t>
                      </a:r>
                      <a:r>
                        <a:rPr lang="en-US" sz="1400" dirty="0">
                          <a:solidFill>
                            <a:srgbClr val="FF0000"/>
                          </a:solidFill>
                        </a:rPr>
                        <a:t>(faculty mentors)</a:t>
                      </a:r>
                    </a:p>
                    <a:p>
                      <a:pPr>
                        <a:buNone/>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Design and complete a sustained research or creative project </a:t>
                      </a:r>
                      <a:r>
                        <a:rPr lang="en-US" sz="1400" dirty="0">
                          <a:solidFill>
                            <a:srgbClr val="FF0000"/>
                          </a:solidFill>
                        </a:rPr>
                        <a:t>(faculty mentors)</a:t>
                      </a:r>
                      <a:endParaRPr lang="en-US" sz="1400" dirty="0"/>
                    </a:p>
                    <a:p>
                      <a:pPr>
                        <a:buNone/>
                      </a:pPr>
                      <a:endParaRPr lang="en-US" sz="1400" dirty="0"/>
                    </a:p>
                  </a:txBody>
                  <a:tcPr marL="56884" marR="56884" marT="28443" marB="2844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Produce research papers, posters, presentations, or journal-style reports -&gt; </a:t>
                      </a:r>
                      <a:r>
                        <a:rPr lang="en-US" sz="1400" dirty="0">
                          <a:solidFill>
                            <a:srgbClr val="FF0000"/>
                          </a:solidFill>
                        </a:rPr>
                        <a:t>Publish and/or present</a:t>
                      </a:r>
                    </a:p>
                    <a:p>
                      <a:pPr>
                        <a:buNone/>
                      </a:pPr>
                      <a:endParaRPr lang="en-US" sz="1400" dirty="0"/>
                    </a:p>
                  </a:txBody>
                  <a:tcPr marL="56884" marR="56884" marT="28443" marB="28443" anchor="ctr"/>
                </a:tc>
                <a:extLst>
                  <a:ext uri="{0D108BD9-81ED-4DB2-BD59-A6C34878D82A}">
                    <a16:rowId xmlns:a16="http://schemas.microsoft.com/office/drawing/2014/main" val="1282479537"/>
                  </a:ext>
                </a:extLst>
              </a:tr>
              <a:tr h="438631">
                <a:tc>
                  <a:txBody>
                    <a:bodyPr/>
                    <a:lstStyle/>
                    <a:p>
                      <a:pPr>
                        <a:buNone/>
                      </a:pPr>
                      <a:r>
                        <a:rPr lang="en-US" sz="1400" dirty="0"/>
                        <a:t>Process-based writing</a:t>
                      </a:r>
                    </a:p>
                  </a:txBody>
                  <a:tcPr marL="56884" marR="56884" marT="28443" marB="2844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Treat research and writing as iterative activities involving revision and feedback </a:t>
                      </a:r>
                      <a:r>
                        <a:rPr lang="en-US" sz="1400" dirty="0">
                          <a:solidFill>
                            <a:srgbClr val="FF0000"/>
                          </a:solidFill>
                        </a:rPr>
                        <a:t>(faculty mentors)</a:t>
                      </a:r>
                    </a:p>
                  </a:txBody>
                  <a:tcPr marL="56884" marR="56884" marT="28443" marB="28443" anchor="ctr"/>
                </a:tc>
                <a:tc>
                  <a:txBody>
                    <a:bodyPr/>
                    <a:lstStyle/>
                    <a:p>
                      <a:pPr>
                        <a:buNone/>
                      </a:pPr>
                      <a:r>
                        <a:rPr lang="en-US" sz="1400" dirty="0"/>
                        <a:t>Move through proposal, literature review, draft, peer review, revision, and final submission</a:t>
                      </a:r>
                    </a:p>
                  </a:txBody>
                  <a:tcPr marL="56884" marR="56884" marT="28443" marB="28443" anchor="ctr"/>
                </a:tc>
                <a:extLst>
                  <a:ext uri="{0D108BD9-81ED-4DB2-BD59-A6C34878D82A}">
                    <a16:rowId xmlns:a16="http://schemas.microsoft.com/office/drawing/2014/main" val="2687503128"/>
                  </a:ext>
                </a:extLst>
              </a:tr>
              <a:tr h="1479237">
                <a:tc>
                  <a:txBody>
                    <a:bodyPr/>
                    <a:lstStyle/>
                    <a:p>
                      <a:pPr>
                        <a:buNone/>
                      </a:pPr>
                      <a:r>
                        <a:rPr lang="en-US" sz="1400" dirty="0"/>
                        <a:t>Writing-to-learn</a:t>
                      </a:r>
                    </a:p>
                    <a:p>
                      <a:pPr>
                        <a:buNone/>
                      </a:pPr>
                      <a:r>
                        <a:rPr lang="en-US" sz="1400" dirty="0"/>
                        <a:t>Writing in the disciplines programs</a:t>
                      </a:r>
                    </a:p>
                    <a:p>
                      <a:pPr>
                        <a:buNone/>
                      </a:pPr>
                      <a:endParaRPr lang="en-US" sz="1400" dirty="0"/>
                    </a:p>
                  </a:txBody>
                  <a:tcPr marL="56884" marR="56884" marT="28443" marB="28443" anchor="ctr"/>
                </a:tc>
                <a:tc>
                  <a:txBody>
                    <a:bodyPr/>
                    <a:lstStyle/>
                    <a:p>
                      <a:pPr>
                        <a:buNone/>
                      </a:pPr>
                      <a:r>
                        <a:rPr lang="en-US" sz="1400" dirty="0"/>
                        <a:t>Use informal writing to formulate questions, record observations, and reflect on evidence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Learn how research is conducted and communicated within a particular field</a:t>
                      </a:r>
                    </a:p>
                  </a:txBody>
                  <a:tcPr marL="56884" marR="56884" marT="28443" marB="2844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Practice disciplinary genres such as lab reports, literature reviews, policy briefs, or archival essays</a:t>
                      </a:r>
                    </a:p>
                    <a:p>
                      <a:pPr>
                        <a:buNone/>
                      </a:pPr>
                      <a:r>
                        <a:rPr lang="en-US" sz="1400" dirty="0"/>
                        <a:t>Develop ideas through journals, research memos, freewriting, and reflective notes</a:t>
                      </a:r>
                    </a:p>
                  </a:txBody>
                  <a:tcPr marL="56884" marR="56884" marT="28443" marB="28443" anchor="ctr"/>
                </a:tc>
                <a:extLst>
                  <a:ext uri="{0D108BD9-81ED-4DB2-BD59-A6C34878D82A}">
                    <a16:rowId xmlns:a16="http://schemas.microsoft.com/office/drawing/2014/main" val="2328332868"/>
                  </a:ext>
                </a:extLst>
              </a:tr>
            </a:tbl>
          </a:graphicData>
        </a:graphic>
      </p:graphicFrame>
    </p:spTree>
    <p:extLst>
      <p:ext uri="{BB962C8B-B14F-4D97-AF65-F5344CB8AC3E}">
        <p14:creationId xmlns:p14="http://schemas.microsoft.com/office/powerpoint/2010/main" val="293416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2552D-F3E4-C7DB-5003-466E46485AB4}"/>
              </a:ext>
            </a:extLst>
          </p:cNvPr>
          <p:cNvSpPr>
            <a:spLocks noGrp="1"/>
          </p:cNvSpPr>
          <p:nvPr>
            <p:ph type="title"/>
          </p:nvPr>
        </p:nvSpPr>
        <p:spPr>
          <a:xfrm>
            <a:off x="731520" y="841248"/>
            <a:ext cx="2999232" cy="5184648"/>
          </a:xfrm>
        </p:spPr>
        <p:txBody>
          <a:bodyPr>
            <a:normAutofit/>
          </a:bodyPr>
          <a:lstStyle/>
          <a:p>
            <a:r>
              <a:rPr lang="en-US" dirty="0"/>
              <a:t>mentoring</a:t>
            </a:r>
          </a:p>
        </p:txBody>
      </p:sp>
      <p:graphicFrame>
        <p:nvGraphicFramePr>
          <p:cNvPr id="5" name="Content Placeholder 2">
            <a:extLst>
              <a:ext uri="{FF2B5EF4-FFF2-40B4-BE49-F238E27FC236}">
                <a16:creationId xmlns:a16="http://schemas.microsoft.com/office/drawing/2014/main" id="{D831A122-F4C8-8914-E16E-37ACD1EE1DC0}"/>
              </a:ext>
            </a:extLst>
          </p:cNvPr>
          <p:cNvGraphicFramePr>
            <a:graphicFrameLocks noGrp="1"/>
          </p:cNvGraphicFramePr>
          <p:nvPr>
            <p:ph sz="quarter" idx="13"/>
            <p:extLst>
              <p:ext uri="{D42A27DB-BD31-4B8C-83A1-F6EECF244321}">
                <p14:modId xmlns:p14="http://schemas.microsoft.com/office/powerpoint/2010/main" val="500605076"/>
              </p:ext>
            </p:extLst>
          </p:nvPr>
        </p:nvGraphicFramePr>
        <p:xfrm>
          <a:off x="4666926" y="841248"/>
          <a:ext cx="6260154" cy="5184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0414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A52B-B39B-F60D-09F1-03459EFABBDC}"/>
              </a:ext>
            </a:extLst>
          </p:cNvPr>
          <p:cNvSpPr>
            <a:spLocks noGrp="1"/>
          </p:cNvSpPr>
          <p:nvPr>
            <p:ph type="title"/>
          </p:nvPr>
        </p:nvSpPr>
        <p:spPr>
          <a:xfrm>
            <a:off x="731520" y="841248"/>
            <a:ext cx="2999232" cy="5184648"/>
          </a:xfrm>
        </p:spPr>
        <p:txBody>
          <a:bodyPr>
            <a:normAutofit/>
          </a:bodyPr>
          <a:lstStyle/>
          <a:p>
            <a:pPr algn="ctr"/>
            <a:r>
              <a:rPr lang="en-US" dirty="0"/>
              <a:t>Best practices</a:t>
            </a:r>
          </a:p>
        </p:txBody>
      </p:sp>
      <p:graphicFrame>
        <p:nvGraphicFramePr>
          <p:cNvPr id="7" name="Content Placeholder 2">
            <a:extLst>
              <a:ext uri="{FF2B5EF4-FFF2-40B4-BE49-F238E27FC236}">
                <a16:creationId xmlns:a16="http://schemas.microsoft.com/office/drawing/2014/main" id="{5E0F7B15-7F57-3798-5D9F-6DC0BA9A0984}"/>
              </a:ext>
            </a:extLst>
          </p:cNvPr>
          <p:cNvGraphicFramePr>
            <a:graphicFrameLocks noGrp="1"/>
          </p:cNvGraphicFramePr>
          <p:nvPr>
            <p:ph sz="quarter" idx="13"/>
            <p:extLst>
              <p:ext uri="{D42A27DB-BD31-4B8C-83A1-F6EECF244321}">
                <p14:modId xmlns:p14="http://schemas.microsoft.com/office/powerpoint/2010/main" val="3472132452"/>
              </p:ext>
            </p:extLst>
          </p:nvPr>
        </p:nvGraphicFramePr>
        <p:xfrm>
          <a:off x="4666926" y="841248"/>
          <a:ext cx="6260154" cy="5184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11">
            <a:extLst>
              <a:ext uri="{FF2B5EF4-FFF2-40B4-BE49-F238E27FC236}">
                <a16:creationId xmlns:a16="http://schemas.microsoft.com/office/drawing/2014/main" id="{B776E711-5184-A2D4-7329-4F5015A03C83}"/>
              </a:ext>
            </a:extLst>
          </p:cNvPr>
          <p:cNvPicPr>
            <a:picLocks noChangeAspect="1"/>
          </p:cNvPicPr>
          <p:nvPr/>
        </p:nvPicPr>
        <p:blipFill>
          <a:blip r:embed="rId8"/>
          <a:stretch>
            <a:fillRect/>
          </a:stretch>
        </p:blipFill>
        <p:spPr>
          <a:xfrm>
            <a:off x="210074" y="2120317"/>
            <a:ext cx="3827539" cy="3896435"/>
          </a:xfrm>
          <a:prstGeom prst="rect">
            <a:avLst/>
          </a:prstGeom>
        </p:spPr>
      </p:pic>
    </p:spTree>
    <p:extLst>
      <p:ext uri="{BB962C8B-B14F-4D97-AF65-F5344CB8AC3E}">
        <p14:creationId xmlns:p14="http://schemas.microsoft.com/office/powerpoint/2010/main" val="2626487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65DD7-3EDC-9E88-7F0A-992BD051B60A}"/>
              </a:ext>
            </a:extLst>
          </p:cNvPr>
          <p:cNvSpPr>
            <a:spLocks noGrp="1"/>
          </p:cNvSpPr>
          <p:nvPr>
            <p:ph type="title"/>
          </p:nvPr>
        </p:nvSpPr>
        <p:spPr>
          <a:xfrm>
            <a:off x="731520" y="320040"/>
            <a:ext cx="4572000" cy="932688"/>
          </a:xfrm>
        </p:spPr>
        <p:txBody>
          <a:bodyPr anchor="b">
            <a:normAutofit/>
          </a:bodyPr>
          <a:lstStyle/>
          <a:p>
            <a:r>
              <a:rPr lang="en-US" dirty="0"/>
              <a:t>So.. What do I do? </a:t>
            </a:r>
          </a:p>
        </p:txBody>
      </p:sp>
      <p:sp>
        <p:nvSpPr>
          <p:cNvPr id="3" name="Content Placeholder 2">
            <a:extLst>
              <a:ext uri="{FF2B5EF4-FFF2-40B4-BE49-F238E27FC236}">
                <a16:creationId xmlns:a16="http://schemas.microsoft.com/office/drawing/2014/main" id="{07024BD8-7E12-635F-A7B5-6D580B6ADD46}"/>
              </a:ext>
            </a:extLst>
          </p:cNvPr>
          <p:cNvSpPr>
            <a:spLocks noGrp="1"/>
          </p:cNvSpPr>
          <p:nvPr>
            <p:ph sz="quarter" idx="14"/>
          </p:nvPr>
        </p:nvSpPr>
        <p:spPr>
          <a:xfrm>
            <a:off x="731520" y="1380744"/>
            <a:ext cx="4572000" cy="4983480"/>
          </a:xfrm>
        </p:spPr>
        <p:txBody>
          <a:bodyPr>
            <a:normAutofit/>
          </a:bodyPr>
          <a:lstStyle/>
          <a:p>
            <a:pPr>
              <a:lnSpc>
                <a:spcPct val="100000"/>
              </a:lnSpc>
            </a:pPr>
            <a:r>
              <a:rPr lang="en-US" sz="1500" b="1" dirty="0"/>
              <a:t>Authorship</a:t>
            </a:r>
            <a:r>
              <a:rPr lang="en-US" sz="1500" dirty="0"/>
              <a:t> - entails a public acknowledgment of scientific or professional contribution to a disseminated piece of information (see APA, 2002) and includes involvement in various tasks associated with the project (National Health and Medical Research council, 1997). </a:t>
            </a:r>
          </a:p>
          <a:p>
            <a:pPr>
              <a:lnSpc>
                <a:spcPct val="100000"/>
              </a:lnSpc>
            </a:pPr>
            <a:endParaRPr lang="en-US" sz="1500" dirty="0"/>
          </a:p>
          <a:p>
            <a:pPr>
              <a:lnSpc>
                <a:spcPct val="100000"/>
              </a:lnSpc>
            </a:pPr>
            <a:endParaRPr lang="en-US" sz="1500" dirty="0"/>
          </a:p>
          <a:p>
            <a:pPr>
              <a:lnSpc>
                <a:spcPct val="100000"/>
              </a:lnSpc>
            </a:pPr>
            <a:endParaRPr lang="en-US" sz="1500" dirty="0"/>
          </a:p>
          <a:p>
            <a:pPr>
              <a:lnSpc>
                <a:spcPct val="100000"/>
              </a:lnSpc>
            </a:pPr>
            <a:endParaRPr lang="en-US" sz="1500" dirty="0"/>
          </a:p>
          <a:p>
            <a:pPr>
              <a:lnSpc>
                <a:spcPct val="100000"/>
              </a:lnSpc>
            </a:pPr>
            <a:r>
              <a:rPr lang="en-US" sz="1500" dirty="0"/>
              <a:t>The guidelines offer general conceptualizations (vs. concrete unambiguous definitions);  </a:t>
            </a:r>
            <a:r>
              <a:rPr lang="en-US" sz="1500" b="1" dirty="0"/>
              <a:t>collaborators must further discuss and reach consensus</a:t>
            </a:r>
            <a:r>
              <a:rPr lang="en-US" sz="1500" dirty="0"/>
              <a:t> on (a) what constitutes a scientific contribution; (b) how authorship order is decided upon, and (c) how to engage in the process of authorship determination (APA Science Student Council)*</a:t>
            </a:r>
          </a:p>
        </p:txBody>
      </p:sp>
      <p:pic>
        <p:nvPicPr>
          <p:cNvPr id="5" name="Picture 4">
            <a:extLst>
              <a:ext uri="{FF2B5EF4-FFF2-40B4-BE49-F238E27FC236}">
                <a16:creationId xmlns:a16="http://schemas.microsoft.com/office/drawing/2014/main" id="{5BBF8147-7D64-2B83-1541-51D83A170280}"/>
              </a:ext>
            </a:extLst>
          </p:cNvPr>
          <p:cNvPicPr>
            <a:picLocks noChangeAspect="1"/>
          </p:cNvPicPr>
          <p:nvPr/>
        </p:nvPicPr>
        <p:blipFill>
          <a:blip r:embed="rId3"/>
          <a:stretch>
            <a:fillRect/>
          </a:stretch>
        </p:blipFill>
        <p:spPr>
          <a:xfrm>
            <a:off x="5917720" y="880075"/>
            <a:ext cx="6274279" cy="5097850"/>
          </a:xfrm>
          <a:prstGeom prst="rect">
            <a:avLst/>
          </a:prstGeom>
          <a:noFill/>
        </p:spPr>
      </p:pic>
    </p:spTree>
    <p:extLst>
      <p:ext uri="{BB962C8B-B14F-4D97-AF65-F5344CB8AC3E}">
        <p14:creationId xmlns:p14="http://schemas.microsoft.com/office/powerpoint/2010/main" val="3029992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4F944-4742-3C8A-B8DB-528FDA681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F101A0-540E-BBC1-93F3-048BAF46B939}"/>
              </a:ext>
            </a:extLst>
          </p:cNvPr>
          <p:cNvSpPr>
            <a:spLocks noGrp="1"/>
          </p:cNvSpPr>
          <p:nvPr>
            <p:ph type="title"/>
          </p:nvPr>
        </p:nvSpPr>
        <p:spPr/>
        <p:txBody>
          <a:bodyPr/>
          <a:lstStyle/>
          <a:p>
            <a:r>
              <a:rPr lang="en-US" dirty="0"/>
              <a:t>AI use</a:t>
            </a:r>
          </a:p>
        </p:txBody>
      </p:sp>
      <p:sp>
        <p:nvSpPr>
          <p:cNvPr id="3" name="Content Placeholder 2">
            <a:extLst>
              <a:ext uri="{FF2B5EF4-FFF2-40B4-BE49-F238E27FC236}">
                <a16:creationId xmlns:a16="http://schemas.microsoft.com/office/drawing/2014/main" id="{69E526E2-5E57-2D9B-F8B1-9F301A952337}"/>
              </a:ext>
            </a:extLst>
          </p:cNvPr>
          <p:cNvSpPr>
            <a:spLocks noGrp="1"/>
          </p:cNvSpPr>
          <p:nvPr>
            <p:ph idx="1"/>
          </p:nvPr>
        </p:nvSpPr>
        <p:spPr>
          <a:xfrm>
            <a:off x="691896" y="1567240"/>
            <a:ext cx="10780776" cy="4925000"/>
          </a:xfrm>
        </p:spPr>
        <p:txBody>
          <a:bodyPr>
            <a:normAutofit lnSpcReduction="10000"/>
          </a:bodyPr>
          <a:lstStyle/>
          <a:p>
            <a:r>
              <a:rPr lang="en-US" b="1" dirty="0"/>
              <a:t>US Copyright law*</a:t>
            </a:r>
            <a:r>
              <a:rPr lang="en-US" dirty="0"/>
              <a:t>: Requieres human authorship codified in the Constitution &amp; in interpretations by the courts. </a:t>
            </a:r>
          </a:p>
          <a:p>
            <a:r>
              <a:rPr lang="en-US" dirty="0"/>
              <a:t>“[T]he author [of a copyrighted work] is . . . the person who translates an idea into a fixed, tangible expression entitled to copyright protection.” (Supreme Court).</a:t>
            </a:r>
          </a:p>
          <a:p>
            <a:r>
              <a:rPr lang="en-US" dirty="0"/>
              <a:t>Non-copyrightable: (a) text “authored by non-human spiritual beings” (b) photographs that a monkey captured with a camera; (c ) works created by the “new forms of technology operating absent any guiding human hand” – (</a:t>
            </a:r>
            <a:r>
              <a:rPr lang="en-US" dirty="0" err="1"/>
              <a:t>e.i.</a:t>
            </a:r>
            <a:r>
              <a:rPr lang="en-US" dirty="0"/>
              <a:t> “software product or service ”)</a:t>
            </a:r>
          </a:p>
          <a:p>
            <a:r>
              <a:rPr lang="en-US" b="1" dirty="0"/>
              <a:t>ICMJE:</a:t>
            </a:r>
            <a:r>
              <a:rPr lang="en-US" dirty="0"/>
              <a:t>**:</a:t>
            </a:r>
          </a:p>
          <a:p>
            <a:pPr marL="285750" lvl="0" indent="-285750">
              <a:buFontTx/>
              <a:buChar char="-"/>
            </a:pPr>
            <a:r>
              <a:rPr lang="en-US" b="1" dirty="0"/>
              <a:t>Journals</a:t>
            </a:r>
            <a:r>
              <a:rPr lang="en-US" dirty="0"/>
              <a:t>: must require to disclose whether they used artificial intelligence (AI)</a:t>
            </a:r>
          </a:p>
          <a:p>
            <a:pPr marL="285750" indent="-285750">
              <a:buFontTx/>
              <a:buChar char="-"/>
            </a:pPr>
            <a:r>
              <a:rPr lang="en-US" b="1" dirty="0"/>
              <a:t>Authors</a:t>
            </a:r>
            <a:r>
              <a:rPr lang="en-US" dirty="0"/>
              <a:t>: should describe, in both the cover letter and the submitted work in the appropriate section if applicable, how they used it:</a:t>
            </a:r>
          </a:p>
          <a:p>
            <a:pPr marL="788670" lvl="1" indent="-285750">
              <a:buFontTx/>
              <a:buChar char="-"/>
            </a:pPr>
            <a:r>
              <a:rPr lang="en-US" dirty="0"/>
              <a:t>AI was used for writing assistance, describe this in the acknowledgment section (see Section II.A.3);</a:t>
            </a:r>
          </a:p>
          <a:p>
            <a:pPr marL="788670" lvl="1" indent="-285750">
              <a:buFontTx/>
              <a:buChar char="-"/>
            </a:pPr>
            <a:r>
              <a:rPr lang="en-US" dirty="0"/>
              <a:t>AI was used for data collection, analysis, or figure generation, describe this use in the methods (see Section IV.A.3.d);</a:t>
            </a:r>
          </a:p>
          <a:p>
            <a:pPr marL="788670" lvl="1" indent="-285750">
              <a:buFontTx/>
              <a:buChar char="-"/>
            </a:pPr>
            <a:r>
              <a:rPr lang="en-US" dirty="0"/>
              <a:t>Chatbots (such as ChatGPT) </a:t>
            </a:r>
            <a:r>
              <a:rPr lang="en-US" b="1" dirty="0"/>
              <a:t>should not be listed </a:t>
            </a:r>
            <a:r>
              <a:rPr lang="en-US" dirty="0"/>
              <a:t>as authors because they cannot be responsible for the accuracy, integrity, and originality of the work, and these responsibilities are required for authorship (see Section II.A.1)</a:t>
            </a:r>
          </a:p>
        </p:txBody>
      </p:sp>
      <p:pic>
        <p:nvPicPr>
          <p:cNvPr id="4" name="Picture 3">
            <a:extLst>
              <a:ext uri="{FF2B5EF4-FFF2-40B4-BE49-F238E27FC236}">
                <a16:creationId xmlns:a16="http://schemas.microsoft.com/office/drawing/2014/main" id="{4173F999-45BA-DBDE-FEFF-514881EC61A7}"/>
              </a:ext>
            </a:extLst>
          </p:cNvPr>
          <p:cNvPicPr>
            <a:picLocks noChangeAspect="1"/>
          </p:cNvPicPr>
          <p:nvPr/>
        </p:nvPicPr>
        <p:blipFill>
          <a:blip r:embed="rId3"/>
          <a:stretch>
            <a:fillRect/>
          </a:stretch>
        </p:blipFill>
        <p:spPr>
          <a:xfrm>
            <a:off x="8162753" y="769434"/>
            <a:ext cx="3443041" cy="561526"/>
          </a:xfrm>
          <a:prstGeom prst="rect">
            <a:avLst/>
          </a:prstGeom>
        </p:spPr>
      </p:pic>
      <p:pic>
        <p:nvPicPr>
          <p:cNvPr id="6" name="Picture 5">
            <a:extLst>
              <a:ext uri="{FF2B5EF4-FFF2-40B4-BE49-F238E27FC236}">
                <a16:creationId xmlns:a16="http://schemas.microsoft.com/office/drawing/2014/main" id="{BCFF2BAE-96AB-84EA-AB8B-C3C993FC11E4}"/>
              </a:ext>
            </a:extLst>
          </p:cNvPr>
          <p:cNvPicPr>
            <a:picLocks noChangeAspect="1"/>
          </p:cNvPicPr>
          <p:nvPr/>
        </p:nvPicPr>
        <p:blipFill>
          <a:blip r:embed="rId4"/>
          <a:stretch>
            <a:fillRect/>
          </a:stretch>
        </p:blipFill>
        <p:spPr>
          <a:xfrm>
            <a:off x="6096000" y="299289"/>
            <a:ext cx="1265199" cy="1265199"/>
          </a:xfrm>
          <a:prstGeom prst="rect">
            <a:avLst/>
          </a:prstGeom>
        </p:spPr>
      </p:pic>
    </p:spTree>
    <p:extLst>
      <p:ext uri="{BB962C8B-B14F-4D97-AF65-F5344CB8AC3E}">
        <p14:creationId xmlns:p14="http://schemas.microsoft.com/office/powerpoint/2010/main" val="2743543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6C743-60E4-C585-73C0-11E282D9B06A}"/>
              </a:ext>
            </a:extLst>
          </p:cNvPr>
          <p:cNvSpPr>
            <a:spLocks noGrp="1"/>
          </p:cNvSpPr>
          <p:nvPr>
            <p:ph type="title"/>
          </p:nvPr>
        </p:nvSpPr>
        <p:spPr/>
        <p:txBody>
          <a:bodyPr/>
          <a:lstStyle/>
          <a:p>
            <a:r>
              <a:rPr lang="en-US" dirty="0"/>
              <a:t>Policies: </a:t>
            </a:r>
          </a:p>
        </p:txBody>
      </p:sp>
      <p:sp>
        <p:nvSpPr>
          <p:cNvPr id="3" name="Content Placeholder 2">
            <a:extLst>
              <a:ext uri="{FF2B5EF4-FFF2-40B4-BE49-F238E27FC236}">
                <a16:creationId xmlns:a16="http://schemas.microsoft.com/office/drawing/2014/main" id="{8CE678BB-3909-D463-A197-5937BF91B432}"/>
              </a:ext>
            </a:extLst>
          </p:cNvPr>
          <p:cNvSpPr>
            <a:spLocks noGrp="1"/>
          </p:cNvSpPr>
          <p:nvPr>
            <p:ph idx="1"/>
          </p:nvPr>
        </p:nvSpPr>
        <p:spPr/>
        <p:txBody>
          <a:bodyPr/>
          <a:lstStyle/>
          <a:p>
            <a:r>
              <a:rPr lang="en-US" b="1" dirty="0"/>
              <a:t>ALA CORE policy*:</a:t>
            </a:r>
          </a:p>
          <a:p>
            <a:r>
              <a:rPr lang="en-US" dirty="0"/>
              <a:t>This policy </a:t>
            </a:r>
            <a:r>
              <a:rPr lang="en-US" b="1" dirty="0"/>
              <a:t>limits the use of Generative AI tools by authors and prohibits use of Generative AI tools by peer reviewers for work under consideration by Core’s journals</a:t>
            </a:r>
            <a:r>
              <a:rPr lang="en-US" dirty="0"/>
              <a:t>. The limitation on the use of AI tools to author articles is not meant to restrict research into potential uses of LLMs and/or Gen AI tools in libraries. </a:t>
            </a:r>
          </a:p>
          <a:p>
            <a:r>
              <a:rPr lang="en-US" b="1" dirty="0"/>
              <a:t>Authors</a:t>
            </a:r>
            <a:r>
              <a:rPr lang="en-US" dirty="0"/>
              <a:t>: The use of </a:t>
            </a:r>
            <a:r>
              <a:rPr lang="en-US" b="1" dirty="0"/>
              <a:t>is not allowed</a:t>
            </a:r>
            <a:r>
              <a:rPr lang="en-US" dirty="0"/>
              <a:t>. In cases where such tools are used to support a human author’s writing or research, those uses MUST be acknowledged explicitly in the manuscript, including the specific tool(s) used, the prompts given, and the section(s) of the article that were enhanced in this manner.</a:t>
            </a:r>
          </a:p>
          <a:p>
            <a:r>
              <a:rPr lang="en-US" b="1" dirty="0"/>
              <a:t>Reviewers</a:t>
            </a:r>
            <a:r>
              <a:rPr lang="en-US" dirty="0"/>
              <a:t>: The use of </a:t>
            </a:r>
            <a:r>
              <a:rPr lang="en-US" b="1" dirty="0"/>
              <a:t>is not allowed</a:t>
            </a:r>
            <a:r>
              <a:rPr lang="en-US" dirty="0"/>
              <a:t>. By using such tools, reviewers risk breaching confidentiality and giving away the author’s unpublished work to AI models.</a:t>
            </a:r>
          </a:p>
        </p:txBody>
      </p:sp>
      <p:pic>
        <p:nvPicPr>
          <p:cNvPr id="5" name="Picture 4">
            <a:extLst>
              <a:ext uri="{FF2B5EF4-FFF2-40B4-BE49-F238E27FC236}">
                <a16:creationId xmlns:a16="http://schemas.microsoft.com/office/drawing/2014/main" id="{7780789F-36C4-1516-3D4C-9A6FE5ECCF2D}"/>
              </a:ext>
            </a:extLst>
          </p:cNvPr>
          <p:cNvPicPr>
            <a:picLocks noChangeAspect="1"/>
          </p:cNvPicPr>
          <p:nvPr/>
        </p:nvPicPr>
        <p:blipFill>
          <a:blip r:embed="rId3"/>
          <a:stretch>
            <a:fillRect/>
          </a:stretch>
        </p:blipFill>
        <p:spPr>
          <a:xfrm>
            <a:off x="10330528" y="215007"/>
            <a:ext cx="1181768" cy="1433763"/>
          </a:xfrm>
          <a:prstGeom prst="rect">
            <a:avLst/>
          </a:prstGeom>
        </p:spPr>
      </p:pic>
      <p:pic>
        <p:nvPicPr>
          <p:cNvPr id="7" name="Picture 6">
            <a:extLst>
              <a:ext uri="{FF2B5EF4-FFF2-40B4-BE49-F238E27FC236}">
                <a16:creationId xmlns:a16="http://schemas.microsoft.com/office/drawing/2014/main" id="{CAC37ED9-D88A-DC62-F011-98E7F3DEDCAB}"/>
              </a:ext>
            </a:extLst>
          </p:cNvPr>
          <p:cNvPicPr>
            <a:picLocks noChangeAspect="1"/>
          </p:cNvPicPr>
          <p:nvPr/>
        </p:nvPicPr>
        <p:blipFill>
          <a:blip r:embed="rId4"/>
          <a:stretch>
            <a:fillRect/>
          </a:stretch>
        </p:blipFill>
        <p:spPr>
          <a:xfrm>
            <a:off x="600860" y="5158740"/>
            <a:ext cx="4686300" cy="1333500"/>
          </a:xfrm>
          <a:prstGeom prst="rect">
            <a:avLst/>
          </a:prstGeom>
        </p:spPr>
      </p:pic>
      <p:pic>
        <p:nvPicPr>
          <p:cNvPr id="9" name="Picture 8">
            <a:extLst>
              <a:ext uri="{FF2B5EF4-FFF2-40B4-BE49-F238E27FC236}">
                <a16:creationId xmlns:a16="http://schemas.microsoft.com/office/drawing/2014/main" id="{B0A3A78D-3580-D2A9-9F90-D2C2743138E7}"/>
              </a:ext>
            </a:extLst>
          </p:cNvPr>
          <p:cNvPicPr>
            <a:picLocks noChangeAspect="1"/>
          </p:cNvPicPr>
          <p:nvPr/>
        </p:nvPicPr>
        <p:blipFill>
          <a:blip r:embed="rId5"/>
          <a:stretch>
            <a:fillRect/>
          </a:stretch>
        </p:blipFill>
        <p:spPr>
          <a:xfrm>
            <a:off x="6332220" y="5008180"/>
            <a:ext cx="1585408" cy="1585408"/>
          </a:xfrm>
          <a:prstGeom prst="rect">
            <a:avLst/>
          </a:prstGeom>
        </p:spPr>
      </p:pic>
      <p:pic>
        <p:nvPicPr>
          <p:cNvPr id="11" name="Picture 10">
            <a:extLst>
              <a:ext uri="{FF2B5EF4-FFF2-40B4-BE49-F238E27FC236}">
                <a16:creationId xmlns:a16="http://schemas.microsoft.com/office/drawing/2014/main" id="{7CDF9A5C-1161-4426-8DB3-405A48981678}"/>
              </a:ext>
            </a:extLst>
          </p:cNvPr>
          <p:cNvPicPr>
            <a:picLocks noChangeAspect="1"/>
          </p:cNvPicPr>
          <p:nvPr/>
        </p:nvPicPr>
        <p:blipFill>
          <a:blip r:embed="rId6"/>
          <a:stretch>
            <a:fillRect/>
          </a:stretch>
        </p:blipFill>
        <p:spPr>
          <a:xfrm>
            <a:off x="9270776" y="4839340"/>
            <a:ext cx="1460500" cy="1905000"/>
          </a:xfrm>
          <a:prstGeom prst="rect">
            <a:avLst/>
          </a:prstGeom>
        </p:spPr>
      </p:pic>
    </p:spTree>
    <p:extLst>
      <p:ext uri="{BB962C8B-B14F-4D97-AF65-F5344CB8AC3E}">
        <p14:creationId xmlns:p14="http://schemas.microsoft.com/office/powerpoint/2010/main" val="788408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CEC47-BF17-7E3E-133B-D37AC1C73000}"/>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329C30D7-337C-7584-2162-A0CF5233A4EC}"/>
              </a:ext>
            </a:extLst>
          </p:cNvPr>
          <p:cNvSpPr>
            <a:spLocks noGrp="1"/>
          </p:cNvSpPr>
          <p:nvPr>
            <p:ph idx="1"/>
          </p:nvPr>
        </p:nvSpPr>
        <p:spPr/>
        <p:txBody>
          <a:bodyPr/>
          <a:lstStyle/>
          <a:p>
            <a:r>
              <a:rPr lang="en-US" dirty="0"/>
              <a:t>Battershill, C., Southworth, H., Staveley, A.,  Widner, M., Gordon, E.,  Wilson, N. (2017). Reflections on collaboration. In </a:t>
            </a:r>
            <a:r>
              <a:rPr lang="en-US" i="1" dirty="0"/>
              <a:t>Scholarly Adventures in Digital Humanities: Making the Modernist Archives Publishing Project</a:t>
            </a:r>
            <a:r>
              <a:rPr lang="en-US" dirty="0"/>
              <a:t>, (47–67). Cham: Springer. New doi:10.1007/978-3-319-47211-9_4.</a:t>
            </a:r>
          </a:p>
          <a:p>
            <a:r>
              <a:rPr lang="en-US" dirty="0"/>
              <a:t>Bozeman, B., &amp; </a:t>
            </a:r>
            <a:r>
              <a:rPr lang="en-US" dirty="0" err="1"/>
              <a:t>Youtie</a:t>
            </a:r>
            <a:r>
              <a:rPr lang="en-US" dirty="0"/>
              <a:t>, J. (2017) The strength in numbers: </a:t>
            </a:r>
            <a:r>
              <a:rPr lang="en-US" i="1" dirty="0"/>
              <a:t>The new science of team science</a:t>
            </a:r>
            <a:r>
              <a:rPr lang="en-US" dirty="0"/>
              <a:t>. Princeton University Press. https://</a:t>
            </a:r>
            <a:r>
              <a:rPr lang="en-US" dirty="0" err="1"/>
              <a:t>doi.org</a:t>
            </a:r>
            <a:r>
              <a:rPr lang="en-US" dirty="0"/>
              <a:t>/10.1515/9781400888610</a:t>
            </a:r>
          </a:p>
          <a:p>
            <a:r>
              <a:rPr lang="en-US" dirty="0"/>
              <a:t>Leane, E., Fletcher, L., &amp; Garg, S. (2019). Co-authorship trends in English literary studies, 1995–2015. </a:t>
            </a:r>
            <a:r>
              <a:rPr lang="en-US" i="1" dirty="0"/>
              <a:t>Studies in Higher Education</a:t>
            </a:r>
            <a:r>
              <a:rPr lang="en-US" dirty="0"/>
              <a:t>, </a:t>
            </a:r>
            <a:r>
              <a:rPr lang="en-US" i="1" dirty="0"/>
              <a:t>44</a:t>
            </a:r>
            <a:r>
              <a:rPr lang="en-US" dirty="0"/>
              <a:t>(4), 786-798.</a:t>
            </a:r>
          </a:p>
          <a:p>
            <a:r>
              <a:rPr lang="en-US" dirty="0"/>
              <a:t>National Academies of Sciences, Engineering, and Medicine. (2019). </a:t>
            </a:r>
            <a:r>
              <a:rPr lang="en-US" i="1" dirty="0"/>
              <a:t>The Science of Effective Mentorship in STEMM</a:t>
            </a:r>
            <a:r>
              <a:rPr lang="en-US" dirty="0"/>
              <a:t>.</a:t>
            </a:r>
          </a:p>
          <a:p>
            <a:r>
              <a:rPr lang="en-US" dirty="0"/>
              <a:t>Thiry, H., &amp; Laursen, S. L. (2011). The role of student-advisor interactions in apprenticing undergraduate researchers into a scientific community of practice. </a:t>
            </a:r>
            <a:r>
              <a:rPr lang="en-US" i="1" dirty="0"/>
              <a:t>Journal of science education and technology</a:t>
            </a:r>
            <a:r>
              <a:rPr lang="en-US" dirty="0"/>
              <a:t>, </a:t>
            </a:r>
            <a:r>
              <a:rPr lang="en-US" i="1" dirty="0"/>
              <a:t>20</a:t>
            </a:r>
            <a:r>
              <a:rPr lang="en-US" dirty="0"/>
              <a:t>(6), 771-784.</a:t>
            </a:r>
          </a:p>
          <a:p>
            <a:endParaRPr lang="en-US" dirty="0"/>
          </a:p>
        </p:txBody>
      </p:sp>
    </p:spTree>
    <p:extLst>
      <p:ext uri="{BB962C8B-B14F-4D97-AF65-F5344CB8AC3E}">
        <p14:creationId xmlns:p14="http://schemas.microsoft.com/office/powerpoint/2010/main" val="3438579823"/>
      </p:ext>
    </p:extLst>
  </p:cSld>
  <p:clrMapOvr>
    <a:masterClrMapping/>
  </p:clrMapOvr>
</p:sld>
</file>

<file path=ppt/theme/theme1.xml><?xml version="1.0" encoding="utf-8"?>
<a:theme xmlns:a="http://schemas.openxmlformats.org/drawingml/2006/main" name="Archway">
  <a:themeElements>
    <a:clrScheme name="Archway">
      <a:dk1>
        <a:sysClr val="windowText" lastClr="000000"/>
      </a:dk1>
      <a:lt1>
        <a:sysClr val="window" lastClr="FFFFFF"/>
      </a:lt1>
      <a:dk2>
        <a:srgbClr val="424C4E"/>
      </a:dk2>
      <a:lt2>
        <a:srgbClr val="EDE9E7"/>
      </a:lt2>
      <a:accent1>
        <a:srgbClr val="9FA597"/>
      </a:accent1>
      <a:accent2>
        <a:srgbClr val="AEA67E"/>
      </a:accent2>
      <a:accent3>
        <a:srgbClr val="957D71"/>
      </a:accent3>
      <a:accent4>
        <a:srgbClr val="C88769"/>
      </a:accent4>
      <a:accent5>
        <a:srgbClr val="97A4AA"/>
      </a:accent5>
      <a:accent6>
        <a:srgbClr val="9FA4A5"/>
      </a:accent6>
      <a:hlink>
        <a:srgbClr val="8C9484"/>
      </a:hlink>
      <a:folHlink>
        <a:srgbClr val="C17957"/>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 id="{CCBE687C-D9F1-4254-B066-5079611C2397}" vid="{9D57D580-D4A7-454F-BF49-8DDDB4A81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{7F637707-AFB3-C942-83DB-5AEB379E1ED0}59d530a0-93d7-462d-ba15-3ba89e018fca-TF7bc06341-f679-419f-af0d-9f8748abf64b_mac</Template>
  <TotalTime>699</TotalTime>
  <Words>1474</Words>
  <Application>Microsoft Macintosh PowerPoint</Application>
  <PresentationFormat>Widescreen</PresentationFormat>
  <Paragraphs>114</Paragraphs>
  <Slides>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Felix Titling</vt:lpstr>
      <vt:lpstr>Goudy Old Style</vt:lpstr>
      <vt:lpstr>Archway</vt:lpstr>
      <vt:lpstr>Writing For Impact </vt:lpstr>
      <vt:lpstr>Tendencies across fields</vt:lpstr>
      <vt:lpstr>Pedagogies</vt:lpstr>
      <vt:lpstr>mentoring</vt:lpstr>
      <vt:lpstr>Best practices</vt:lpstr>
      <vt:lpstr>So.. What do I do? </vt:lpstr>
      <vt:lpstr>AI use</vt:lpstr>
      <vt:lpstr>Policies: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O Gosart</dc:creator>
  <cp:lastModifiedBy>Julia O Gosart</cp:lastModifiedBy>
  <cp:revision>18</cp:revision>
  <dcterms:created xsi:type="dcterms:W3CDTF">2026-10-05T00:56:11Z</dcterms:created>
  <dcterms:modified xsi:type="dcterms:W3CDTF">2026-10-27T22:46:00Z</dcterms:modified>
</cp:coreProperties>
</file>