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1"/>
  </p:sldMasterIdLst>
  <p:notesMasterIdLst>
    <p:notesMasterId r:id="rId12"/>
  </p:notesMasterIdLst>
  <p:sldIdLst>
    <p:sldId id="256" r:id="rId2"/>
    <p:sldId id="258" r:id="rId3"/>
    <p:sldId id="279" r:id="rId4"/>
    <p:sldId id="271" r:id="rId5"/>
    <p:sldId id="278" r:id="rId6"/>
    <p:sldId id="274" r:id="rId7"/>
    <p:sldId id="280" r:id="rId8"/>
    <p:sldId id="277" r:id="rId9"/>
    <p:sldId id="273" r:id="rId10"/>
    <p:sldId id="27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65"/>
    <p:restoredTop sz="94697"/>
  </p:normalViewPr>
  <p:slideViewPr>
    <p:cSldViewPr snapToGrid="0">
      <p:cViewPr varScale="1">
        <p:scale>
          <a:sx n="85" d="100"/>
          <a:sy n="85" d="100"/>
        </p:scale>
        <p:origin x="218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4E693B-D476-3548-B6AA-6D890B46AEA5}" type="datetimeFigureOut">
              <a:rPr lang="en-US" smtClean="0"/>
              <a:t>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321073-9A61-3B44-929B-0E1A9AB3EBC2}" type="slidenum">
              <a:rPr lang="en-US" smtClean="0"/>
              <a:t>‹#›</a:t>
            </a:fld>
            <a:endParaRPr lang="en-US"/>
          </a:p>
        </p:txBody>
      </p:sp>
    </p:spTree>
    <p:extLst>
      <p:ext uri="{BB962C8B-B14F-4D97-AF65-F5344CB8AC3E}">
        <p14:creationId xmlns:p14="http://schemas.microsoft.com/office/powerpoint/2010/main" val="1856209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 https://</a:t>
            </a:r>
            <a:r>
              <a:rPr lang="en-US" dirty="0" err="1"/>
              <a:t>www.copyright.gov</a:t>
            </a:r>
            <a:r>
              <a:rPr lang="en-US" dirty="0"/>
              <a:t>/help/</a:t>
            </a:r>
            <a:r>
              <a:rPr lang="en-US" dirty="0" err="1"/>
              <a:t>faq-definitions.html?utm_source</a:t>
            </a:r>
            <a:r>
              <a:rPr lang="en-US" dirty="0"/>
              <a:t>=</a:t>
            </a:r>
            <a:r>
              <a:rPr lang="en-US" dirty="0" err="1"/>
              <a:t>chatgpt.com</a:t>
            </a:r>
            <a:r>
              <a:rPr lang="en-US" dirty="0"/>
              <a:t> </a:t>
            </a:r>
          </a:p>
          <a:p>
            <a:pPr marL="171450" indent="-171450">
              <a:buFont typeface="Arial" panose="020B0604020202020204" pitchFamily="34" charset="0"/>
              <a:buChar char="•"/>
            </a:pPr>
            <a:r>
              <a:rPr lang="en-US" dirty="0"/>
              <a:t>** *https://</a:t>
            </a:r>
            <a:r>
              <a:rPr lang="en-US" dirty="0" err="1"/>
              <a:t>www.icmje.org</a:t>
            </a:r>
            <a:r>
              <a:rPr lang="en-US" dirty="0"/>
              <a:t>/recommendations/browse/roles-and-responsibilities/defining-the-role-of-authors-and-</a:t>
            </a:r>
            <a:r>
              <a:rPr lang="en-US" dirty="0" err="1"/>
              <a:t>contributors.html</a:t>
            </a:r>
            <a:r>
              <a:rPr lang="en-US" dirty="0"/>
              <a:t> </a:t>
            </a:r>
          </a:p>
        </p:txBody>
      </p:sp>
      <p:sp>
        <p:nvSpPr>
          <p:cNvPr id="4" name="Slide Number Placeholder 3"/>
          <p:cNvSpPr>
            <a:spLocks noGrp="1"/>
          </p:cNvSpPr>
          <p:nvPr>
            <p:ph type="sldNum" sz="quarter" idx="5"/>
          </p:nvPr>
        </p:nvSpPr>
        <p:spPr/>
        <p:txBody>
          <a:bodyPr/>
          <a:lstStyle/>
          <a:p>
            <a:fld id="{39321073-9A61-3B44-929B-0E1A9AB3EBC2}" type="slidenum">
              <a:rPr lang="en-US" smtClean="0"/>
              <a:t>2</a:t>
            </a:fld>
            <a:endParaRPr lang="en-US"/>
          </a:p>
        </p:txBody>
      </p:sp>
    </p:spTree>
    <p:extLst>
      <p:ext uri="{BB962C8B-B14F-4D97-AF65-F5344CB8AC3E}">
        <p14:creationId xmlns:p14="http://schemas.microsoft.com/office/powerpoint/2010/main" val="2587935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sz="1200" b="0" i="0" kern="1200" dirty="0">
                <a:solidFill>
                  <a:schemeClr val="tx1"/>
                </a:solidFill>
                <a:effectLst/>
                <a:latin typeface="+mn-lt"/>
                <a:ea typeface="+mn-ea"/>
                <a:cs typeface="+mn-cs"/>
              </a:rPr>
              <a:t>The ethics of collaborative authorship (2011) by European Molecular Biology Organization (EMBO) https://</a:t>
            </a:r>
            <a:r>
              <a:rPr lang="en-US" sz="1200" b="0" i="0" kern="1200" dirty="0" err="1">
                <a:solidFill>
                  <a:schemeClr val="tx1"/>
                </a:solidFill>
                <a:effectLst/>
                <a:latin typeface="+mn-lt"/>
                <a:ea typeface="+mn-ea"/>
                <a:cs typeface="+mn-cs"/>
              </a:rPr>
              <a:t>pmc.ncbi.nlm.nih.gov</a:t>
            </a:r>
            <a:r>
              <a:rPr lang="en-US" sz="1200" b="0" i="0" kern="1200" dirty="0">
                <a:solidFill>
                  <a:schemeClr val="tx1"/>
                </a:solidFill>
                <a:effectLst/>
                <a:latin typeface="+mn-lt"/>
                <a:ea typeface="+mn-ea"/>
                <a:cs typeface="+mn-cs"/>
              </a:rPr>
              <a:t>/articles/PMC3166465/ </a:t>
            </a:r>
          </a:p>
          <a:p>
            <a:endParaRPr lang="en-US" dirty="0"/>
          </a:p>
        </p:txBody>
      </p:sp>
      <p:sp>
        <p:nvSpPr>
          <p:cNvPr id="4" name="Slide Number Placeholder 3"/>
          <p:cNvSpPr>
            <a:spLocks noGrp="1"/>
          </p:cNvSpPr>
          <p:nvPr>
            <p:ph type="sldNum" sz="quarter" idx="5"/>
          </p:nvPr>
        </p:nvSpPr>
        <p:spPr/>
        <p:txBody>
          <a:bodyPr/>
          <a:lstStyle/>
          <a:p>
            <a:fld id="{39321073-9A61-3B44-929B-0E1A9AB3EBC2}" type="slidenum">
              <a:rPr lang="en-US" smtClean="0"/>
              <a:t>5</a:t>
            </a:fld>
            <a:endParaRPr lang="en-US"/>
          </a:p>
        </p:txBody>
      </p:sp>
    </p:spTree>
    <p:extLst>
      <p:ext uri="{BB962C8B-B14F-4D97-AF65-F5344CB8AC3E}">
        <p14:creationId xmlns:p14="http://schemas.microsoft.com/office/powerpoint/2010/main" val="3716140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www.icmje.org</a:t>
            </a:r>
            <a:r>
              <a:rPr lang="en-US" dirty="0"/>
              <a:t>/recommendations/browse/roles-and-responsibilities/defining-the-role-of-authors-and-</a:t>
            </a:r>
            <a:r>
              <a:rPr lang="en-US" dirty="0" err="1"/>
              <a:t>contributors.html</a:t>
            </a:r>
            <a:r>
              <a:rPr lang="en-US" dirty="0"/>
              <a:t> </a:t>
            </a:r>
          </a:p>
        </p:txBody>
      </p:sp>
      <p:sp>
        <p:nvSpPr>
          <p:cNvPr id="4" name="Slide Number Placeholder 3"/>
          <p:cNvSpPr>
            <a:spLocks noGrp="1"/>
          </p:cNvSpPr>
          <p:nvPr>
            <p:ph type="sldNum" sz="quarter" idx="5"/>
          </p:nvPr>
        </p:nvSpPr>
        <p:spPr/>
        <p:txBody>
          <a:bodyPr/>
          <a:lstStyle/>
          <a:p>
            <a:fld id="{39321073-9A61-3B44-929B-0E1A9AB3EBC2}" type="slidenum">
              <a:rPr lang="en-US" smtClean="0"/>
              <a:t>6</a:t>
            </a:fld>
            <a:endParaRPr lang="en-US"/>
          </a:p>
        </p:txBody>
      </p:sp>
    </p:spTree>
    <p:extLst>
      <p:ext uri="{BB962C8B-B14F-4D97-AF65-F5344CB8AC3E}">
        <p14:creationId xmlns:p14="http://schemas.microsoft.com/office/powerpoint/2010/main" val="3845596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https://</a:t>
            </a:r>
            <a:r>
              <a:rPr lang="en-US" dirty="0" err="1"/>
              <a:t>psychology.nd.edu</a:t>
            </a:r>
            <a:r>
              <a:rPr lang="en-US" dirty="0"/>
              <a:t>/assets/198758/</a:t>
            </a:r>
            <a:r>
              <a:rPr lang="en-US" dirty="0" err="1"/>
              <a:t>ContractWorksheet.pdf</a:t>
            </a:r>
            <a:r>
              <a:rPr lang="en-US" dirty="0"/>
              <a:t> </a:t>
            </a:r>
          </a:p>
          <a:p>
            <a:pPr marL="171450" indent="-171450">
              <a:buFont typeface="Arial" panose="020B0604020202020204" pitchFamily="34" charset="0"/>
              <a:buChar char="•"/>
            </a:pPr>
            <a:r>
              <a:rPr lang="en-US" dirty="0"/>
              <a:t>** Worksheet - https://</a:t>
            </a:r>
            <a:r>
              <a:rPr lang="en-US" dirty="0" err="1"/>
              <a:t>www.siue.edu</a:t>
            </a:r>
            <a:r>
              <a:rPr lang="en-US" dirty="0"/>
              <a:t>/graduate/pdf/authorship-determination-</a:t>
            </a:r>
            <a:r>
              <a:rPr lang="en-US" dirty="0" err="1"/>
              <a:t>scorecard.pdf</a:t>
            </a:r>
            <a:r>
              <a:rPr lang="en-US" dirty="0"/>
              <a:t> </a:t>
            </a:r>
          </a:p>
        </p:txBody>
      </p:sp>
      <p:sp>
        <p:nvSpPr>
          <p:cNvPr id="4" name="Slide Number Placeholder 3"/>
          <p:cNvSpPr>
            <a:spLocks noGrp="1"/>
          </p:cNvSpPr>
          <p:nvPr>
            <p:ph type="sldNum" sz="quarter" idx="5"/>
          </p:nvPr>
        </p:nvSpPr>
        <p:spPr/>
        <p:txBody>
          <a:bodyPr/>
          <a:lstStyle/>
          <a:p>
            <a:fld id="{39321073-9A61-3B44-929B-0E1A9AB3EBC2}" type="slidenum">
              <a:rPr lang="en-US" smtClean="0"/>
              <a:t>7</a:t>
            </a:fld>
            <a:endParaRPr lang="en-US"/>
          </a:p>
        </p:txBody>
      </p:sp>
    </p:spTree>
    <p:extLst>
      <p:ext uri="{BB962C8B-B14F-4D97-AF65-F5344CB8AC3E}">
        <p14:creationId xmlns:p14="http://schemas.microsoft.com/office/powerpoint/2010/main" val="580581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09E38-7C7E-875D-18D7-7DF98F68D3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917212-C5E9-801B-99FC-EFF2C49EB2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1532CF-5958-93D2-FCA8-78369AA96A80}"/>
              </a:ext>
            </a:extLst>
          </p:cNvPr>
          <p:cNvSpPr>
            <a:spLocks noGrp="1"/>
          </p:cNvSpPr>
          <p:nvPr>
            <p:ph type="body" idx="1"/>
          </p:nvPr>
        </p:nvSpPr>
        <p:spPr/>
        <p:txBody>
          <a:bodyPr/>
          <a:lstStyle/>
          <a:p>
            <a:pPr marL="171450" indent="-171450">
              <a:buFont typeface="Arial" panose="020B0604020202020204" pitchFamily="34" charset="0"/>
              <a:buChar char="•"/>
            </a:pPr>
            <a:r>
              <a:rPr lang="en-US" dirty="0"/>
              <a:t>* https://</a:t>
            </a:r>
            <a:r>
              <a:rPr lang="en-US" dirty="0" err="1"/>
              <a:t>www.copyright.gov</a:t>
            </a:r>
            <a:r>
              <a:rPr lang="en-US" dirty="0"/>
              <a:t>/ai/Copyright-and-Artificial-Intelligence-Part-2-Copyrightability-Report.pdf?utm_source=</a:t>
            </a:r>
            <a:r>
              <a:rPr lang="en-US" dirty="0" err="1"/>
              <a:t>chatgpt.com</a:t>
            </a:r>
            <a:r>
              <a:rPr lang="en-US" dirty="0"/>
              <a:t> </a:t>
            </a:r>
          </a:p>
          <a:p>
            <a:pPr marL="171450" indent="-171450">
              <a:buFont typeface="Arial" panose="020B0604020202020204" pitchFamily="34" charset="0"/>
              <a:buChar char="•"/>
            </a:pPr>
            <a:r>
              <a:rPr lang="en-US" dirty="0"/>
              <a:t>** *https://</a:t>
            </a:r>
            <a:r>
              <a:rPr lang="en-US" dirty="0" err="1"/>
              <a:t>www.icmje.org</a:t>
            </a:r>
            <a:r>
              <a:rPr lang="en-US" dirty="0"/>
              <a:t>/recommendations/browse/roles-and-responsibilities/defining-the-role-of-authors-and-</a:t>
            </a:r>
            <a:r>
              <a:rPr lang="en-US" dirty="0" err="1"/>
              <a:t>contributors.html</a:t>
            </a:r>
            <a:r>
              <a:rPr lang="en-US" dirty="0"/>
              <a:t> </a:t>
            </a:r>
          </a:p>
        </p:txBody>
      </p:sp>
      <p:sp>
        <p:nvSpPr>
          <p:cNvPr id="4" name="Slide Number Placeholder 3">
            <a:extLst>
              <a:ext uri="{FF2B5EF4-FFF2-40B4-BE49-F238E27FC236}">
                <a16:creationId xmlns:a16="http://schemas.microsoft.com/office/drawing/2014/main" id="{3C003640-DB59-68DE-FC32-621FB5DDF614}"/>
              </a:ext>
            </a:extLst>
          </p:cNvPr>
          <p:cNvSpPr>
            <a:spLocks noGrp="1"/>
          </p:cNvSpPr>
          <p:nvPr>
            <p:ph type="sldNum" sz="quarter" idx="5"/>
          </p:nvPr>
        </p:nvSpPr>
        <p:spPr/>
        <p:txBody>
          <a:bodyPr/>
          <a:lstStyle/>
          <a:p>
            <a:fld id="{39321073-9A61-3B44-929B-0E1A9AB3EBC2}" type="slidenum">
              <a:rPr lang="en-US" smtClean="0"/>
              <a:t>8</a:t>
            </a:fld>
            <a:endParaRPr lang="en-US"/>
          </a:p>
        </p:txBody>
      </p:sp>
    </p:spTree>
    <p:extLst>
      <p:ext uri="{BB962C8B-B14F-4D97-AF65-F5344CB8AC3E}">
        <p14:creationId xmlns:p14="http://schemas.microsoft.com/office/powerpoint/2010/main" val="2137511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https://</a:t>
            </a:r>
            <a:r>
              <a:rPr lang="en-US" dirty="0" err="1"/>
              <a:t>www.ala.org</a:t>
            </a:r>
            <a:r>
              <a:rPr lang="en-US" dirty="0"/>
              <a:t>/sites/default/files/2025-03/Core%20Publications%20-%20Generative%20AI%20Policy%2006.28.24.pdf?utm_source=</a:t>
            </a:r>
            <a:r>
              <a:rPr lang="en-US" dirty="0" err="1"/>
              <a:t>chatgpt.com</a:t>
            </a:r>
            <a:r>
              <a:rPr lang="en-US" dirty="0"/>
              <a:t> </a:t>
            </a:r>
          </a:p>
        </p:txBody>
      </p:sp>
      <p:sp>
        <p:nvSpPr>
          <p:cNvPr id="4" name="Slide Number Placeholder 3"/>
          <p:cNvSpPr>
            <a:spLocks noGrp="1"/>
          </p:cNvSpPr>
          <p:nvPr>
            <p:ph type="sldNum" sz="quarter" idx="5"/>
          </p:nvPr>
        </p:nvSpPr>
        <p:spPr/>
        <p:txBody>
          <a:bodyPr/>
          <a:lstStyle/>
          <a:p>
            <a:fld id="{39321073-9A61-3B44-929B-0E1A9AB3EBC2}" type="slidenum">
              <a:rPr lang="en-US" smtClean="0"/>
              <a:t>9</a:t>
            </a:fld>
            <a:endParaRPr lang="en-US"/>
          </a:p>
        </p:txBody>
      </p:sp>
    </p:spTree>
    <p:extLst>
      <p:ext uri="{BB962C8B-B14F-4D97-AF65-F5344CB8AC3E}">
        <p14:creationId xmlns:p14="http://schemas.microsoft.com/office/powerpoint/2010/main" val="20012220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EC014E-32E8-BC91-190E-85B3C74C9203}"/>
              </a:ext>
            </a:extLst>
          </p:cNvPr>
          <p:cNvSpPr>
            <a:spLocks noGrp="1"/>
          </p:cNvSpPr>
          <p:nvPr>
            <p:ph type="title"/>
          </p:nvPr>
        </p:nvSpPr>
        <p:spPr>
          <a:xfrm>
            <a:off x="6857998" y="964075"/>
            <a:ext cx="4654297" cy="3739896"/>
          </a:xfrm>
        </p:spPr>
        <p:txBody>
          <a:body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858000" y="4822842"/>
            <a:ext cx="4206240" cy="1380744"/>
          </a:xfrm>
        </p:spPr>
        <p:txBody>
          <a:bodyPr anchor="t" anchorCtr="0">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Footer Placeholder 12">
            <a:extLst>
              <a:ext uri="{FF2B5EF4-FFF2-40B4-BE49-F238E27FC236}">
                <a16:creationId xmlns:a16="http://schemas.microsoft.com/office/drawing/2014/main" id="{B2603722-CE80-C718-39E9-BB79F1F68C31}"/>
              </a:ext>
            </a:extLst>
          </p:cNvPr>
          <p:cNvSpPr>
            <a:spLocks noGrp="1"/>
          </p:cNvSpPr>
          <p:nvPr>
            <p:ph type="ftr" sz="quarter" idx="15"/>
          </p:nvPr>
        </p:nvSpPr>
        <p:spPr/>
        <p:txBody>
          <a:bodyPr/>
          <a:lstStyle>
            <a:lvl1pPr>
              <a:defRPr>
                <a:solidFill>
                  <a:schemeClr val="tx1"/>
                </a:solidFill>
              </a:defRPr>
            </a:lvl1pPr>
          </a:lstStyle>
          <a:p>
            <a:endParaRPr lang="en-US"/>
          </a:p>
        </p:txBody>
      </p:sp>
      <p:sp>
        <p:nvSpPr>
          <p:cNvPr id="10" name="Picture Placeholder 9">
            <a:extLst>
              <a:ext uri="{FF2B5EF4-FFF2-40B4-BE49-F238E27FC236}">
                <a16:creationId xmlns:a16="http://schemas.microsoft.com/office/drawing/2014/main" id="{884C280F-E753-FE97-A722-F86168AC97B1}"/>
              </a:ext>
            </a:extLst>
          </p:cNvPr>
          <p:cNvSpPr>
            <a:spLocks noGrp="1"/>
          </p:cNvSpPr>
          <p:nvPr>
            <p:ph type="pic" sz="quarter" idx="13" hasCustomPrompt="1"/>
          </p:nvPr>
        </p:nvSpPr>
        <p:spPr>
          <a:xfrm>
            <a:off x="841248" y="964074"/>
            <a:ext cx="5403280" cy="5258929"/>
          </a:xfrm>
          <a:custGeom>
            <a:avLst/>
            <a:gdLst>
              <a:gd name="connsiteX0" fmla="*/ 2701640 w 5403280"/>
              <a:gd name="connsiteY0" fmla="*/ 0 h 5258929"/>
              <a:gd name="connsiteX1" fmla="*/ 5403280 w 5403280"/>
              <a:gd name="connsiteY1" fmla="*/ 2701640 h 5258929"/>
              <a:gd name="connsiteX2" fmla="*/ 5403280 w 5403280"/>
              <a:gd name="connsiteY2" fmla="*/ 5258929 h 5258929"/>
              <a:gd name="connsiteX3" fmla="*/ 0 w 5403280"/>
              <a:gd name="connsiteY3" fmla="*/ 5258929 h 5258929"/>
              <a:gd name="connsiteX4" fmla="*/ 0 w 5403280"/>
              <a:gd name="connsiteY4" fmla="*/ 2701640 h 5258929"/>
              <a:gd name="connsiteX5" fmla="*/ 2701640 w 5403280"/>
              <a:gd name="connsiteY5" fmla="*/ 0 h 525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3280" h="5258929">
                <a:moveTo>
                  <a:pt x="2701640" y="0"/>
                </a:moveTo>
                <a:cubicBezTo>
                  <a:pt x="4193715" y="0"/>
                  <a:pt x="5403280" y="1209565"/>
                  <a:pt x="5403280" y="2701640"/>
                </a:cubicBezTo>
                <a:lnTo>
                  <a:pt x="5403280" y="5258929"/>
                </a:lnTo>
                <a:lnTo>
                  <a:pt x="0" y="5258929"/>
                </a:lnTo>
                <a:lnTo>
                  <a:pt x="0" y="2701640"/>
                </a:lnTo>
                <a:cubicBezTo>
                  <a:pt x="0" y="1209565"/>
                  <a:pt x="1209565" y="0"/>
                  <a:pt x="2701640"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noFill/>
          </a:ln>
        </p:spPr>
        <p:txBody>
          <a:bodyPr wrap="square">
            <a:noAutofit/>
          </a:bodyPr>
          <a:lstStyle>
            <a:lvl1pPr>
              <a:defRPr>
                <a:solidFill>
                  <a:schemeClr val="tx1"/>
                </a:solidFill>
              </a:defRPr>
            </a:lvl1pPr>
          </a:lstStyle>
          <a:p>
            <a:r>
              <a:rPr lang="en-US"/>
              <a:t> </a:t>
            </a:r>
          </a:p>
        </p:txBody>
      </p:sp>
      <p:sp>
        <p:nvSpPr>
          <p:cNvPr id="4" name="Date Placeholder 3">
            <a:extLst>
              <a:ext uri="{FF2B5EF4-FFF2-40B4-BE49-F238E27FC236}">
                <a16:creationId xmlns:a16="http://schemas.microsoft.com/office/drawing/2014/main" id="{EE117A08-C834-F239-A3DF-2D1295F0AE4C}"/>
              </a:ext>
            </a:extLst>
          </p:cNvPr>
          <p:cNvSpPr>
            <a:spLocks noGrp="1"/>
          </p:cNvSpPr>
          <p:nvPr>
            <p:ph type="dt" sz="half" idx="10"/>
          </p:nvPr>
        </p:nvSpPr>
        <p:spPr>
          <a:xfrm rot="5400000">
            <a:off x="10425981" y="4687095"/>
            <a:ext cx="2706690" cy="365125"/>
          </a:xfrm>
        </p:spPr>
        <p:txBody>
          <a:bodyPr/>
          <a:lstStyle/>
          <a:p>
            <a:fld id="{146E7F49-FBC2-FF4E-BF9C-C0E4088DF808}" type="datetimeFigureOut">
              <a:rPr lang="en-US" smtClean="0"/>
              <a:t>10/20/26</a:t>
            </a:fld>
            <a:endParaRPr lang="en-US"/>
          </a:p>
        </p:txBody>
      </p:sp>
      <p:sp>
        <p:nvSpPr>
          <p:cNvPr id="14" name="Slide Number Placeholder 13">
            <a:extLst>
              <a:ext uri="{FF2B5EF4-FFF2-40B4-BE49-F238E27FC236}">
                <a16:creationId xmlns:a16="http://schemas.microsoft.com/office/drawing/2014/main" id="{7E80C6A5-61FE-078D-49D9-31BD1294014C}"/>
              </a:ext>
            </a:extLst>
          </p:cNvPr>
          <p:cNvSpPr>
            <a:spLocks noGrp="1"/>
          </p:cNvSpPr>
          <p:nvPr>
            <p:ph type="sldNum" sz="quarter" idx="16"/>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72264303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6C4595-90D4-94E6-CEBA-82807457D2BE}"/>
              </a:ext>
            </a:extLst>
          </p:cNvPr>
          <p:cNvSpPr>
            <a:spLocks noGrp="1"/>
          </p:cNvSpPr>
          <p:nvPr>
            <p:ph type="title"/>
          </p:nvPr>
        </p:nvSpPr>
        <p:spPr>
          <a:xfrm>
            <a:off x="731520" y="365760"/>
            <a:ext cx="10741152" cy="1132258"/>
          </a:xfrm>
        </p:spPr>
        <p:txBody>
          <a:bodyPr/>
          <a:lstStyle/>
          <a:p>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731520" y="1658679"/>
            <a:ext cx="10780776" cy="4925000"/>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327162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5218032"/>
            <a:ext cx="10972800" cy="786384"/>
          </a:xfrm>
        </p:spPr>
        <p:txBody>
          <a:bodyPr anchor="b">
            <a:normAutofit/>
          </a:bodyPr>
          <a:lstStyle>
            <a:lvl1pPr algn="ctr">
              <a:defRPr sz="44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 y="5972629"/>
            <a:ext cx="10972800" cy="480373"/>
          </a:xfrm>
        </p:spPr>
        <p:txBody>
          <a:bodyPr anchor="t">
            <a:normAutofit/>
          </a:bodyPr>
          <a:lstStyle>
            <a:lvl1pPr marL="0" indent="0" algn="ctr">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4986425"/>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dirty="0"/>
              <a:t> </a:t>
            </a:r>
          </a:p>
        </p:txBody>
      </p:sp>
      <p:sp>
        <p:nvSpPr>
          <p:cNvPr id="6" name="Footer Placeholder 5">
            <a:extLst>
              <a:ext uri="{FF2B5EF4-FFF2-40B4-BE49-F238E27FC236}">
                <a16:creationId xmlns:a16="http://schemas.microsoft.com/office/drawing/2014/main" id="{8C88BD73-E6AB-68A9-F41B-313E0C44777C}"/>
              </a:ext>
            </a:extLst>
          </p:cNvPr>
          <p:cNvSpPr>
            <a:spLocks noGrp="1"/>
          </p:cNvSpPr>
          <p:nvPr>
            <p:ph type="ftr" sz="quarter" idx="15"/>
          </p:nvPr>
        </p:nvSpPr>
        <p:spPr>
          <a:xfrm rot="16200000">
            <a:off x="-396119" y="5787191"/>
            <a:ext cx="1503444" cy="365125"/>
          </a:xfrm>
        </p:spPr>
        <p:txBody>
          <a:bodyPr/>
          <a:lstStyle/>
          <a:p>
            <a:endParaRPr lang="en-US"/>
          </a:p>
        </p:txBody>
      </p:sp>
      <p:sp>
        <p:nvSpPr>
          <p:cNvPr id="5" name="Date Placeholder 4">
            <a:extLst>
              <a:ext uri="{FF2B5EF4-FFF2-40B4-BE49-F238E27FC236}">
                <a16:creationId xmlns:a16="http://schemas.microsoft.com/office/drawing/2014/main" id="{BEAA6162-61A3-2C41-311C-F407FC4B4DA9}"/>
              </a:ext>
            </a:extLst>
          </p:cNvPr>
          <p:cNvSpPr>
            <a:spLocks noGrp="1"/>
          </p:cNvSpPr>
          <p:nvPr>
            <p:ph type="dt" sz="half" idx="14"/>
          </p:nvPr>
        </p:nvSpPr>
        <p:spPr/>
        <p:txBody>
          <a:bodyPr/>
          <a:lstStyle/>
          <a:p>
            <a:fld id="{146E7F49-FBC2-FF4E-BF9C-C0E4088DF808}" type="datetimeFigureOut">
              <a:rPr lang="en-US" smtClean="0"/>
              <a:t>10/20/26</a:t>
            </a:fld>
            <a:endParaRPr lang="en-US"/>
          </a:p>
        </p:txBody>
      </p:sp>
      <p:cxnSp>
        <p:nvCxnSpPr>
          <p:cNvPr id="4" name="Straight Connector 3">
            <a:extLst>
              <a:ext uri="{FF2B5EF4-FFF2-40B4-BE49-F238E27FC236}">
                <a16:creationId xmlns:a16="http://schemas.microsoft.com/office/drawing/2014/main" id="{1DABF624-39B6-C7A2-98E7-26593626B429}"/>
              </a:ext>
              <a:ext uri="{C183D7F6-B498-43B3-948B-1728B52AA6E4}">
                <adec:decorative xmlns:adec="http://schemas.microsoft.com/office/drawing/2017/decorative" val="1"/>
              </a:ext>
            </a:extLst>
          </p:cNvPr>
          <p:cNvCxnSpPr>
            <a:cxnSpLocks/>
          </p:cNvCxnSpPr>
          <p:nvPr/>
        </p:nvCxnSpPr>
        <p:spPr>
          <a:xfrm flipH="1">
            <a:off x="4" y="498994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E6B102F-64E7-9387-1F8F-DB4AC825773A}"/>
              </a:ext>
            </a:extLst>
          </p:cNvPr>
          <p:cNvSpPr>
            <a:spLocks noGrp="1"/>
          </p:cNvSpPr>
          <p:nvPr>
            <p:ph type="sldNum" sz="quarter" idx="16"/>
          </p:nvPr>
        </p:nvSpPr>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136246993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E84C31D-CC85-27E5-FD9F-627C926D5A22}"/>
              </a:ext>
            </a:extLst>
          </p:cNvPr>
          <p:cNvSpPr>
            <a:spLocks noGrp="1"/>
          </p:cNvSpPr>
          <p:nvPr>
            <p:ph type="title"/>
          </p:nvPr>
        </p:nvSpPr>
        <p:spPr>
          <a:xfrm>
            <a:off x="838200" y="2578608"/>
            <a:ext cx="7879335" cy="3592629"/>
          </a:xfrm>
        </p:spPr>
        <p:txBody>
          <a:bodyPr>
            <a:normAutofit/>
          </a:bodyPr>
          <a:lstStyle>
            <a:lvl1pPr>
              <a:defRPr sz="6000"/>
            </a:lvl1pPr>
          </a:lstStyle>
          <a:p>
            <a:r>
              <a:rPr lang="en-US"/>
              <a:t>Click to edit Master title style</a:t>
            </a:r>
          </a:p>
        </p:txBody>
      </p:sp>
      <p:cxnSp>
        <p:nvCxnSpPr>
          <p:cNvPr id="7" name="Straight Connector 6">
            <a:extLst>
              <a:ext uri="{FF2B5EF4-FFF2-40B4-BE49-F238E27FC236}">
                <a16:creationId xmlns:a16="http://schemas.microsoft.com/office/drawing/2014/main" id="{A10B934F-7AD0-6CA4-BC4D-9CC30854BF9C}"/>
              </a:ext>
              <a:ext uri="{C183D7F6-B498-43B3-948B-1728B52AA6E4}">
                <adec:decorative xmlns:adec="http://schemas.microsoft.com/office/drawing/2017/decorative" val="1"/>
              </a:ext>
            </a:extLst>
          </p:cNvPr>
          <p:cNvCxnSpPr>
            <a:cxnSpLocks/>
          </p:cNvCxnSpPr>
          <p:nvPr/>
        </p:nvCxnSpPr>
        <p:spPr>
          <a:xfrm flipH="1">
            <a:off x="4" y="1714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17FF6486-38AE-54F6-E2F3-8B944C3F1B94}"/>
              </a:ext>
            </a:extLst>
          </p:cNvPr>
          <p:cNvSpPr>
            <a:spLocks noGrp="1"/>
          </p:cNvSpPr>
          <p:nvPr>
            <p:ph type="ftr" sz="quarter" idx="11"/>
          </p:nvPr>
        </p:nvSpPr>
        <p:spPr/>
        <p:txBody>
          <a:bodyPr/>
          <a:lstStyle/>
          <a:p>
            <a:endParaRPr lang="en-US"/>
          </a:p>
        </p:txBody>
      </p:sp>
      <p:sp>
        <p:nvSpPr>
          <p:cNvPr id="16" name="Text Placeholder 15">
            <a:extLst>
              <a:ext uri="{FF2B5EF4-FFF2-40B4-BE49-F238E27FC236}">
                <a16:creationId xmlns:a16="http://schemas.microsoft.com/office/drawing/2014/main" id="{341BD916-71AE-106E-105D-01655950FC48}"/>
              </a:ext>
            </a:extLst>
          </p:cNvPr>
          <p:cNvSpPr>
            <a:spLocks noGrp="1"/>
          </p:cNvSpPr>
          <p:nvPr>
            <p:ph type="body" sz="quarter" idx="15"/>
          </p:nvPr>
        </p:nvSpPr>
        <p:spPr>
          <a:xfrm>
            <a:off x="3987800" y="368300"/>
            <a:ext cx="7375525" cy="1014413"/>
          </a:xfrm>
        </p:spPr>
        <p:txBody>
          <a:bodyPr anchor="ctr">
            <a:normAutofit/>
          </a:bodyPr>
          <a:lstStyle>
            <a:lvl1pPr algn="r">
              <a:defRPr sz="2000"/>
            </a:lvl1pPr>
          </a:lstStyle>
          <a:p>
            <a:pPr lvl="0"/>
            <a:r>
              <a:rPr lang="en-US"/>
              <a:t>Click to edit Master text styles</a:t>
            </a:r>
          </a:p>
        </p:txBody>
      </p:sp>
      <p:sp>
        <p:nvSpPr>
          <p:cNvPr id="4" name="Date Placeholder 3">
            <a:extLst>
              <a:ext uri="{FF2B5EF4-FFF2-40B4-BE49-F238E27FC236}">
                <a16:creationId xmlns:a16="http://schemas.microsoft.com/office/drawing/2014/main" id="{68FD0054-227E-4953-9BB1-7141F90243F6}"/>
              </a:ext>
            </a:extLst>
          </p:cNvPr>
          <p:cNvSpPr>
            <a:spLocks noGrp="1"/>
          </p:cNvSpPr>
          <p:nvPr>
            <p:ph type="dt" sz="half" idx="10"/>
          </p:nvPr>
        </p:nvSpPr>
        <p:spPr/>
        <p:txBody>
          <a:bodyPr/>
          <a:lstStyle/>
          <a:p>
            <a:fld id="{146E7F49-FBC2-FF4E-BF9C-C0E4088DF808}" type="datetimeFigureOut">
              <a:rPr lang="en-US" smtClean="0"/>
              <a:t>10/20/26</a:t>
            </a:fld>
            <a:endParaRPr lang="en-US"/>
          </a:p>
        </p:txBody>
      </p:sp>
      <p:sp>
        <p:nvSpPr>
          <p:cNvPr id="6" name="Slide Number Placeholder 5">
            <a:extLst>
              <a:ext uri="{FF2B5EF4-FFF2-40B4-BE49-F238E27FC236}">
                <a16:creationId xmlns:a16="http://schemas.microsoft.com/office/drawing/2014/main" id="{8542E0F1-15E9-E241-9959-A6D46B69EE92}"/>
              </a:ext>
            </a:extLst>
          </p:cNvPr>
          <p:cNvSpPr>
            <a:spLocks noGrp="1"/>
          </p:cNvSpPr>
          <p:nvPr>
            <p:ph type="sldNum" sz="quarter" idx="12"/>
          </p:nvPr>
        </p:nvSpPr>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365676932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842852-3CDE-22AD-D5F0-AAF8279A0910}"/>
              </a:ext>
            </a:extLst>
          </p:cNvPr>
          <p:cNvSpPr>
            <a:spLocks noGrp="1"/>
          </p:cNvSpPr>
          <p:nvPr>
            <p:ph type="title"/>
          </p:nvPr>
        </p:nvSpPr>
        <p:spPr>
          <a:xfrm>
            <a:off x="838200" y="859536"/>
            <a:ext cx="9546336" cy="3675885"/>
          </a:xfrm>
        </p:spPr>
        <p:txBody>
          <a:bodyPr anchor="t">
            <a:normAutofit/>
          </a:bodyPr>
          <a:lstStyle>
            <a:lvl1pPr>
              <a:defRPr sz="600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cxnSp>
        <p:nvCxnSpPr>
          <p:cNvPr id="7" name="Straight Connector 6">
            <a:extLst>
              <a:ext uri="{FF2B5EF4-FFF2-40B4-BE49-F238E27FC236}">
                <a16:creationId xmlns:a16="http://schemas.microsoft.com/office/drawing/2014/main" id="{C4D523C5-E38D-F0DE-48C0-B6B8404B63BF}"/>
              </a:ext>
              <a:ext uri="{C183D7F6-B498-43B3-948B-1728B52AA6E4}">
                <adec:decorative xmlns:adec="http://schemas.microsoft.com/office/drawing/2017/decorative" val="1"/>
              </a:ext>
            </a:extLst>
          </p:cNvPr>
          <p:cNvCxnSpPr>
            <a:cxnSpLocks/>
          </p:cNvCxnSpPr>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223728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4EF7E11-76D4-64FA-465B-165405450121}"/>
              </a:ext>
            </a:extLst>
          </p:cNvPr>
          <p:cNvSpPr>
            <a:spLocks noGrp="1"/>
          </p:cNvSpPr>
          <p:nvPr>
            <p:ph type="title"/>
          </p:nvPr>
        </p:nvSpPr>
        <p:spPr>
          <a:xfrm>
            <a:off x="1285947" y="1296083"/>
            <a:ext cx="4353325" cy="4265835"/>
          </a:xfrm>
          <a:custGeom>
            <a:avLst/>
            <a:gdLst>
              <a:gd name="connsiteX0" fmla="*/ 2176663 w 4353325"/>
              <a:gd name="connsiteY0" fmla="*/ 0 h 4265835"/>
              <a:gd name="connsiteX1" fmla="*/ 4353325 w 4353325"/>
              <a:gd name="connsiteY1" fmla="*/ 2176662 h 4265835"/>
              <a:gd name="connsiteX2" fmla="*/ 4353325 w 4353325"/>
              <a:gd name="connsiteY2" fmla="*/ 2712923 h 4265835"/>
              <a:gd name="connsiteX3" fmla="*/ 4353325 w 4353325"/>
              <a:gd name="connsiteY3" fmla="*/ 3733873 h 4265835"/>
              <a:gd name="connsiteX4" fmla="*/ 4353325 w 4353325"/>
              <a:gd name="connsiteY4" fmla="*/ 4265835 h 4265835"/>
              <a:gd name="connsiteX5" fmla="*/ 0 w 4353325"/>
              <a:gd name="connsiteY5" fmla="*/ 4265835 h 4265835"/>
              <a:gd name="connsiteX6" fmla="*/ 0 w 4353325"/>
              <a:gd name="connsiteY6" fmla="*/ 3733873 h 4265835"/>
              <a:gd name="connsiteX7" fmla="*/ 0 w 4353325"/>
              <a:gd name="connsiteY7" fmla="*/ 2712923 h 4265835"/>
              <a:gd name="connsiteX8" fmla="*/ 0 w 4353325"/>
              <a:gd name="connsiteY8" fmla="*/ 2176662 h 4265835"/>
              <a:gd name="connsiteX9" fmla="*/ 2176663 w 4353325"/>
              <a:gd name="connsiteY9" fmla="*/ 0 h 4265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53325" h="4265835">
                <a:moveTo>
                  <a:pt x="2176663" y="0"/>
                </a:moveTo>
                <a:cubicBezTo>
                  <a:pt x="3378800" y="0"/>
                  <a:pt x="4353325" y="974525"/>
                  <a:pt x="4353325" y="2176662"/>
                </a:cubicBezTo>
                <a:lnTo>
                  <a:pt x="4353325" y="2712923"/>
                </a:lnTo>
                <a:lnTo>
                  <a:pt x="4353325" y="3733873"/>
                </a:lnTo>
                <a:lnTo>
                  <a:pt x="4353325" y="4265835"/>
                </a:lnTo>
                <a:lnTo>
                  <a:pt x="0" y="4265835"/>
                </a:lnTo>
                <a:lnTo>
                  <a:pt x="0" y="3733873"/>
                </a:lnTo>
                <a:lnTo>
                  <a:pt x="0" y="2712923"/>
                </a:lnTo>
                <a:lnTo>
                  <a:pt x="0" y="2176662"/>
                </a:lnTo>
                <a:cubicBezTo>
                  <a:pt x="0" y="974525"/>
                  <a:pt x="974525" y="0"/>
                  <a:pt x="2176663" y="0"/>
                </a:cubicBezTo>
                <a:close/>
              </a:path>
            </a:pathLst>
          </a:custGeom>
          <a:ln w="6350">
            <a:solidFill>
              <a:schemeClr val="tx1"/>
            </a:solidFill>
          </a:ln>
        </p:spPr>
        <p:txBody>
          <a:bodyPr wrap="square" lIns="182880" tIns="914400" rIns="182880" anchor="ctr" anchorCtr="0">
            <a:noAutofit/>
          </a:bodyPr>
          <a:lstStyle>
            <a:lvl1pPr algn="ct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535056" y="1296083"/>
            <a:ext cx="4325112" cy="4265835"/>
          </a:xfrm>
        </p:spPr>
        <p:txBody>
          <a:bodyPr anchor="b" anchorCtr="0"/>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365730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5B5E-C545-4763-BA47-4C2C0FCA514D}"/>
              </a:ext>
            </a:extLst>
          </p:cNvPr>
          <p:cNvSpPr>
            <a:spLocks noGrp="1"/>
          </p:cNvSpPr>
          <p:nvPr>
            <p:ph type="title"/>
          </p:nvPr>
        </p:nvSpPr>
        <p:spPr>
          <a:xfrm>
            <a:off x="1060704" y="4608576"/>
            <a:ext cx="4169664" cy="1609344"/>
          </a:xfrm>
        </p:spPr>
        <p:txBody>
          <a:bodyPr anchor="t" anchorCtr="0">
            <a:noAutofit/>
          </a:bodyPr>
          <a:lstStyle>
            <a:lvl1pPr algn="ctr">
              <a:defRPr sz="44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C79D23AA-8F22-4B09-8FAA-CD16E5D66C5D}"/>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Picture Placeholder 7">
            <a:extLst>
              <a:ext uri="{FF2B5EF4-FFF2-40B4-BE49-F238E27FC236}">
                <a16:creationId xmlns:a16="http://schemas.microsoft.com/office/drawing/2014/main" id="{4E5AAB3D-814D-597A-6ADE-F522A8116DCD}"/>
              </a:ext>
            </a:extLst>
          </p:cNvPr>
          <p:cNvSpPr>
            <a:spLocks noGrp="1"/>
          </p:cNvSpPr>
          <p:nvPr>
            <p:ph type="pic" idx="13" hasCustomPrompt="1"/>
          </p:nvPr>
        </p:nvSpPr>
        <p:spPr>
          <a:xfrm>
            <a:off x="1257301" y="1097280"/>
            <a:ext cx="3776470" cy="3168100"/>
          </a:xfrm>
          <a:custGeom>
            <a:avLst/>
            <a:gdLst>
              <a:gd name="connsiteX0" fmla="*/ 1888235 w 3776470"/>
              <a:gd name="connsiteY0" fmla="*/ 0 h 3168100"/>
              <a:gd name="connsiteX1" fmla="*/ 3776470 w 3776470"/>
              <a:gd name="connsiteY1" fmla="*/ 1888235 h 3168100"/>
              <a:gd name="connsiteX2" fmla="*/ 3776470 w 3776470"/>
              <a:gd name="connsiteY2" fmla="*/ 3168100 h 3168100"/>
              <a:gd name="connsiteX3" fmla="*/ 0 w 3776470"/>
              <a:gd name="connsiteY3" fmla="*/ 3168100 h 3168100"/>
              <a:gd name="connsiteX4" fmla="*/ 0 w 3776470"/>
              <a:gd name="connsiteY4" fmla="*/ 1888235 h 3168100"/>
              <a:gd name="connsiteX5" fmla="*/ 1888235 w 3776470"/>
              <a:gd name="connsiteY5" fmla="*/ 0 h 316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6470" h="3168100">
                <a:moveTo>
                  <a:pt x="1888235" y="0"/>
                </a:moveTo>
                <a:cubicBezTo>
                  <a:pt x="2931078" y="0"/>
                  <a:pt x="3776470" y="845392"/>
                  <a:pt x="3776470" y="1888235"/>
                </a:cubicBezTo>
                <a:lnTo>
                  <a:pt x="3776470" y="3168100"/>
                </a:lnTo>
                <a:lnTo>
                  <a:pt x="0" y="3168100"/>
                </a:lnTo>
                <a:lnTo>
                  <a:pt x="0" y="1888235"/>
                </a:lnTo>
                <a:cubicBezTo>
                  <a:pt x="0" y="845392"/>
                  <a:pt x="845392" y="0"/>
                  <a:pt x="1888235"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solidFill>
              <a:schemeClr val="tx1"/>
            </a:solidFill>
          </a:ln>
        </p:spPr>
        <p:txBody>
          <a:bodyPr wrap="square">
            <a:noAutofit/>
          </a:bodyPr>
          <a:lstStyle>
            <a:lvl1pPr marL="0" indent="0">
              <a:buFont typeface="Arial" panose="020B0604020202020204" pitchFamily="34" charse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sp>
        <p:nvSpPr>
          <p:cNvPr id="3" name="Content Placeholder 2">
            <a:extLst>
              <a:ext uri="{FF2B5EF4-FFF2-40B4-BE49-F238E27FC236}">
                <a16:creationId xmlns:a16="http://schemas.microsoft.com/office/drawing/2014/main" id="{7FA263F8-8E34-4910-BF7A-F1C5A99689DC}"/>
              </a:ext>
            </a:extLst>
          </p:cNvPr>
          <p:cNvSpPr>
            <a:spLocks noGrp="1"/>
          </p:cNvSpPr>
          <p:nvPr>
            <p:ph idx="1"/>
          </p:nvPr>
        </p:nvSpPr>
        <p:spPr>
          <a:xfrm>
            <a:off x="7141464" y="841248"/>
            <a:ext cx="4215384" cy="5330952"/>
          </a:xfrm>
        </p:spPr>
        <p:txBody>
          <a:bodyPr anchor="ctr"/>
          <a:lstStyle>
            <a:lvl1pPr algn="ctr">
              <a:defRPr>
                <a:solidFill>
                  <a:schemeClr val="tx1"/>
                </a:solidFill>
              </a:defRPr>
            </a:lvl1pPr>
            <a:lvl2pPr algn="ctr">
              <a:defRPr>
                <a:solidFill>
                  <a:schemeClr val="tx1"/>
                </a:solidFill>
              </a:defRPr>
            </a:lvl2pPr>
            <a:lvl3pPr algn="ctr">
              <a:defRPr>
                <a:solidFill>
                  <a:schemeClr val="tx1"/>
                </a:solidFill>
              </a:defRPr>
            </a:lvl3pPr>
            <a:lvl4pPr algn="ctr">
              <a:defRPr>
                <a:solidFill>
                  <a:schemeClr val="tx1"/>
                </a:solidFill>
              </a:defRPr>
            </a:lvl4pPr>
            <a:lvl5pPr algn="ct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E74E5-D20D-4AB7-8D98-F336CE0ECCBE}"/>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10/20/26</a:t>
            </a:fld>
            <a:endParaRPr lang="en-US"/>
          </a:p>
        </p:txBody>
      </p:sp>
      <p:sp>
        <p:nvSpPr>
          <p:cNvPr id="6" name="Slide Number Placeholder 5">
            <a:extLst>
              <a:ext uri="{FF2B5EF4-FFF2-40B4-BE49-F238E27FC236}">
                <a16:creationId xmlns:a16="http://schemas.microsoft.com/office/drawing/2014/main" id="{84E8A028-A0C8-45E7-915E-B83FF59C9F18}"/>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cxnSp>
        <p:nvCxnSpPr>
          <p:cNvPr id="7" name="Straight Connector 6">
            <a:extLst>
              <a:ext uri="{FF2B5EF4-FFF2-40B4-BE49-F238E27FC236}">
                <a16:creationId xmlns:a16="http://schemas.microsoft.com/office/drawing/2014/main" id="{ECD2C868-CE73-A5B1-1389-62A23B14E008}"/>
              </a:ext>
              <a:ext uri="{C183D7F6-B498-43B3-948B-1728B52AA6E4}">
                <adec:decorative xmlns:adec="http://schemas.microsoft.com/office/drawing/2017/decorative" val="1"/>
              </a:ext>
            </a:extLst>
          </p:cNvPr>
          <p:cNvCxnSpPr>
            <a:cxnSpLocks/>
          </p:cNvCxnSpPr>
          <p:nvPr/>
        </p:nvCxnSpPr>
        <p:spPr>
          <a:xfrm>
            <a:off x="629708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5459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86384" y="2615184"/>
            <a:ext cx="3813048" cy="3557016"/>
          </a:xfrm>
        </p:spPr>
        <p:txBody>
          <a:bodyPr>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841248"/>
            <a:ext cx="4956175" cy="3556000"/>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cxnSp>
        <p:nvCxnSpPr>
          <p:cNvPr id="3" name="Straight Connector 2">
            <a:extLst>
              <a:ext uri="{FF2B5EF4-FFF2-40B4-BE49-F238E27FC236}">
                <a16:creationId xmlns:a16="http://schemas.microsoft.com/office/drawing/2014/main" id="{EF4378AB-83E7-8777-F6CD-8F19BA4FEE73}"/>
              </a:ext>
              <a:ext uri="{C183D7F6-B498-43B3-948B-1728B52AA6E4}">
                <adec:decorative xmlns:adec="http://schemas.microsoft.com/office/drawing/2017/decorative" val="1"/>
              </a:ext>
            </a:extLst>
          </p:cNvPr>
          <p:cNvCxnSpPr>
            <a:cxnSpLocks/>
          </p:cNvCxnSpPr>
          <p:nvPr/>
        </p:nvCxnSpPr>
        <p:spPr>
          <a:xfrm flipV="1">
            <a:off x="501620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9043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841248"/>
            <a:ext cx="2999232" cy="5184648"/>
          </a:xfrm>
        </p:spPr>
        <p:txBody>
          <a:bodyPr anchor="t" anchorCtr="0">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66926" y="841248"/>
            <a:ext cx="6260154" cy="5184648"/>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cxnSp>
        <p:nvCxnSpPr>
          <p:cNvPr id="3" name="Straight Connector 2">
            <a:extLst>
              <a:ext uri="{FF2B5EF4-FFF2-40B4-BE49-F238E27FC236}">
                <a16:creationId xmlns:a16="http://schemas.microsoft.com/office/drawing/2014/main" id="{C8293A07-68F2-BD10-B738-E87F3F3D8CF3}"/>
              </a:ext>
              <a:ext uri="{C183D7F6-B498-43B3-948B-1728B52AA6E4}">
                <adec:decorative xmlns:adec="http://schemas.microsoft.com/office/drawing/2017/decorative" val="1"/>
              </a:ext>
            </a:extLst>
          </p:cNvPr>
          <p:cNvCxnSpPr>
            <a:cxnSpLocks/>
          </p:cNvCxnSpPr>
          <p:nvPr/>
        </p:nvCxnSpPr>
        <p:spPr>
          <a:xfrm flipV="1">
            <a:off x="418221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1767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31152" y="990511"/>
            <a:ext cx="2565593" cy="1858941"/>
          </a:xfrm>
        </p:spPr>
        <p:txBody>
          <a:bodyPr anchor="b"/>
          <a:lstStyle>
            <a:lvl1pPr>
              <a:defRPr lang="en-US" sz="3200" kern="1200" dirty="0">
                <a:solidFill>
                  <a:schemeClr val="tx1"/>
                </a:solidFill>
                <a:latin typeface="+mj-lt"/>
                <a:ea typeface="+mj-ea"/>
                <a:cs typeface="+mj-cs"/>
              </a:defRPr>
            </a:lvl1pPr>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lvl1pPr marL="0" indent="0">
              <a:buFont typeface="Arial" panose="020B0604020202020204" pitchFamily="34" charse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32271" y="3011335"/>
            <a:ext cx="2559977" cy="2656250"/>
          </a:xfrm>
        </p:spPr>
        <p:txBody>
          <a:bodyPr vert="horz" lIns="91440" tIns="45720" rIns="91440" bIns="45720" rtlCol="0">
            <a:normAutofit/>
          </a:bodyPr>
          <a:lstStyle>
            <a:lvl1pPr marL="0" indent="0">
              <a:buNone/>
              <a:defRPr lang="en-US"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5">
            <a:extLst>
              <a:ext uri="{FF2B5EF4-FFF2-40B4-BE49-F238E27FC236}">
                <a16:creationId xmlns:a16="http://schemas.microsoft.com/office/drawing/2014/main" id="{8BD5A515-9970-0784-7927-52F94C270B46}"/>
              </a:ext>
            </a:extLst>
          </p:cNvPr>
          <p:cNvSpPr>
            <a:spLocks noGrp="1"/>
          </p:cNvSpPr>
          <p:nvPr>
            <p:ph type="ftr" sz="quarter" idx="16"/>
          </p:nvPr>
        </p:nvSpPr>
        <p:spPr>
          <a:xfrm rot="5400000">
            <a:off x="10292564" y="1592958"/>
            <a:ext cx="2973522" cy="365125"/>
          </a:xfrm>
        </p:spPr>
        <p:txBody>
          <a:bodyPr/>
          <a:lstStyle>
            <a:lvl1pPr algn="l">
              <a:defRPr>
                <a:solidFill>
                  <a:schemeClr val="tx1"/>
                </a:solidFill>
              </a:defRPr>
            </a:lvl1pPr>
          </a:lstStyle>
          <a:p>
            <a:endParaRPr lang="en-US"/>
          </a:p>
        </p:txBody>
      </p:sp>
      <p:sp>
        <p:nvSpPr>
          <p:cNvPr id="9" name="Date Placeholder 4">
            <a:extLst>
              <a:ext uri="{FF2B5EF4-FFF2-40B4-BE49-F238E27FC236}">
                <a16:creationId xmlns:a16="http://schemas.microsoft.com/office/drawing/2014/main" id="{8523CCEC-6BB2-B704-95E2-87FED823C5BD}"/>
              </a:ext>
            </a:extLst>
          </p:cNvPr>
          <p:cNvSpPr>
            <a:spLocks noGrp="1"/>
          </p:cNvSpPr>
          <p:nvPr>
            <p:ph type="dt" sz="half" idx="15"/>
          </p:nvPr>
        </p:nvSpPr>
        <p:spPr>
          <a:xfrm rot="5400000">
            <a:off x="10425981" y="4687095"/>
            <a:ext cx="2706690" cy="365125"/>
          </a:xfrm>
        </p:spPr>
        <p:txBody>
          <a:bodyPr/>
          <a:lstStyle>
            <a:lvl1pPr>
              <a:defRPr>
                <a:solidFill>
                  <a:schemeClr val="tx1"/>
                </a:solidFill>
              </a:defRPr>
            </a:lvl1pPr>
          </a:lstStyle>
          <a:p>
            <a:fld id="{146E7F49-FBC2-FF4E-BF9C-C0E4088DF808}" type="datetimeFigureOut">
              <a:rPr lang="en-US" smtClean="0"/>
              <a:t>10/20/26</a:t>
            </a:fld>
            <a:endParaRPr lang="en-US"/>
          </a:p>
        </p:txBody>
      </p:sp>
      <p:sp>
        <p:nvSpPr>
          <p:cNvPr id="11" name="Slide Number Placeholder 6">
            <a:extLst>
              <a:ext uri="{FF2B5EF4-FFF2-40B4-BE49-F238E27FC236}">
                <a16:creationId xmlns:a16="http://schemas.microsoft.com/office/drawing/2014/main" id="{1208465C-8C77-73BF-D18F-D01907BAC864}"/>
              </a:ext>
            </a:extLst>
          </p:cNvPr>
          <p:cNvSpPr>
            <a:spLocks noGrp="1"/>
          </p:cNvSpPr>
          <p:nvPr>
            <p:ph type="sldNum" sz="quarter" idx="17"/>
          </p:nvPr>
        </p:nvSpPr>
        <p:spPr>
          <a:xfrm>
            <a:off x="11512296" y="6356350"/>
            <a:ext cx="574620" cy="365125"/>
          </a:xfrm>
        </p:spPr>
        <p:txBody>
          <a:bodyPr/>
          <a:lstStyle>
            <a:lvl1pPr>
              <a:defRPr>
                <a:solidFill>
                  <a:schemeClr val="tx1"/>
                </a:solidFill>
              </a:defRPr>
            </a:lvl1pPr>
          </a:lstStyle>
          <a:p>
            <a:fld id="{918A94C2-8A3C-DF48-86EC-BD58AB61E445}" type="slidenum">
              <a:rPr lang="en-US" smtClean="0"/>
              <a:t>‹#›</a:t>
            </a:fld>
            <a:endParaRPr lang="en-US"/>
          </a:p>
        </p:txBody>
      </p:sp>
      <p:cxnSp>
        <p:nvCxnSpPr>
          <p:cNvPr id="3" name="Straight Connector 2">
            <a:extLst>
              <a:ext uri="{FF2B5EF4-FFF2-40B4-BE49-F238E27FC236}">
                <a16:creationId xmlns:a16="http://schemas.microsoft.com/office/drawing/2014/main" id="{50E2A219-E459-07B3-1ED3-CBF7D239BE08}"/>
              </a:ext>
              <a:ext uri="{C183D7F6-B498-43B3-948B-1728B52AA6E4}">
                <adec:decorative xmlns:adec="http://schemas.microsoft.com/office/drawing/2017/decorative" val="1"/>
              </a:ext>
            </a:extLst>
          </p:cNvPr>
          <p:cNvCxnSpPr>
            <a:cxnSpLocks/>
          </p:cNvCxnSpPr>
          <p:nvPr/>
        </p:nvCxnSpPr>
        <p:spPr>
          <a:xfrm>
            <a:off x="832057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9594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03520" y="548640"/>
            <a:ext cx="6093225" cy="1143000"/>
          </a:xfrm>
        </p:spPr>
        <p:txBody>
          <a:bodyPr anchor="b">
            <a:no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793885"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03520" y="1828800"/>
            <a:ext cx="6071616"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DF483F68-3490-71E7-A7DA-DA46BC485F75}"/>
              </a:ext>
              <a:ext uri="{C183D7F6-B498-43B3-948B-1728B52AA6E4}">
                <adec:decorative xmlns:adec="http://schemas.microsoft.com/office/drawing/2017/decorative" val="1"/>
              </a:ext>
            </a:extLst>
          </p:cNvPr>
          <p:cNvCxnSpPr>
            <a:cxnSpLocks/>
          </p:cNvCxnSpPr>
          <p:nvPr/>
        </p:nvCxnSpPr>
        <p:spPr>
          <a:xfrm>
            <a:off x="479715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59345FA4-0621-D8F1-73D0-046B7F4D7713}"/>
              </a:ext>
            </a:extLst>
          </p:cNvPr>
          <p:cNvSpPr>
            <a:spLocks noGrp="1"/>
          </p:cNvSpPr>
          <p:nvPr>
            <p:ph type="dt" sz="half" idx="15"/>
          </p:nvPr>
        </p:nvSpPr>
        <p:spPr>
          <a:xfrm rot="5400000">
            <a:off x="10425981" y="4687095"/>
            <a:ext cx="2706690" cy="365125"/>
          </a:xfrm>
        </p:spPr>
        <p:txBody>
          <a:bodyPr/>
          <a:lstStyle/>
          <a:p>
            <a:fld id="{146E7F49-FBC2-FF4E-BF9C-C0E4088DF808}" type="datetimeFigureOut">
              <a:rPr lang="en-US" smtClean="0"/>
              <a:t>10/20/26</a:t>
            </a:fld>
            <a:endParaRPr lang="en-US"/>
          </a:p>
        </p:txBody>
      </p:sp>
      <p:sp>
        <p:nvSpPr>
          <p:cNvPr id="9" name="Footer Placeholder 8">
            <a:extLst>
              <a:ext uri="{FF2B5EF4-FFF2-40B4-BE49-F238E27FC236}">
                <a16:creationId xmlns:a16="http://schemas.microsoft.com/office/drawing/2014/main" id="{84C51678-E871-8AD4-08DA-BF7B7013A356}"/>
              </a:ext>
            </a:extLst>
          </p:cNvPr>
          <p:cNvSpPr>
            <a:spLocks noGrp="1"/>
          </p:cNvSpPr>
          <p:nvPr>
            <p:ph type="ftr" sz="quarter" idx="16"/>
          </p:nvPr>
        </p:nvSpPr>
        <p:spPr>
          <a:xfrm rot="16200000" flipH="1">
            <a:off x="10292565" y="1592957"/>
            <a:ext cx="2973522" cy="365125"/>
          </a:xfrm>
        </p:spPr>
        <p:txBody>
          <a:bodyPr/>
          <a:lstStyle/>
          <a:p>
            <a:endParaRPr lang="en-US"/>
          </a:p>
        </p:txBody>
      </p:sp>
      <p:sp>
        <p:nvSpPr>
          <p:cNvPr id="10" name="Slide Number Placeholder 9">
            <a:extLst>
              <a:ext uri="{FF2B5EF4-FFF2-40B4-BE49-F238E27FC236}">
                <a16:creationId xmlns:a16="http://schemas.microsoft.com/office/drawing/2014/main" id="{3CD01CE4-E064-7D2F-7D3A-9DA85E2777F2}"/>
              </a:ext>
            </a:extLst>
          </p:cNvPr>
          <p:cNvSpPr>
            <a:spLocks noGrp="1"/>
          </p:cNvSpPr>
          <p:nvPr>
            <p:ph type="sldNum" sz="quarter" idx="17"/>
          </p:nvPr>
        </p:nvSpPr>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4283000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48640"/>
            <a:ext cx="6135624" cy="1143000"/>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828800"/>
            <a:ext cx="6135624"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400544" y="0"/>
            <a:ext cx="4791456"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6" name="Straight Connector 5">
            <a:extLst>
              <a:ext uri="{FF2B5EF4-FFF2-40B4-BE49-F238E27FC236}">
                <a16:creationId xmlns:a16="http://schemas.microsoft.com/office/drawing/2014/main" id="{9BC07157-DE89-FE2F-0547-2E4055913A13}"/>
              </a:ext>
              <a:ext uri="{C183D7F6-B498-43B3-948B-1728B52AA6E4}">
                <adec:decorative xmlns:adec="http://schemas.microsoft.com/office/drawing/2017/decorative" val="1"/>
              </a:ext>
            </a:extLst>
          </p:cNvPr>
          <p:cNvCxnSpPr>
            <a:cxnSpLocks/>
          </p:cNvCxnSpPr>
          <p:nvPr/>
        </p:nvCxnSpPr>
        <p:spPr>
          <a:xfrm>
            <a:off x="7382022"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EF7A0C5A-6673-53CC-030B-67BA133D9741}"/>
              </a:ext>
            </a:extLst>
          </p:cNvPr>
          <p:cNvSpPr>
            <a:spLocks noGrp="1"/>
          </p:cNvSpPr>
          <p:nvPr>
            <p:ph type="dt" sz="half" idx="15"/>
          </p:nvPr>
        </p:nvSpPr>
        <p:spPr>
          <a:xfrm rot="5400000">
            <a:off x="-997745" y="4687095"/>
            <a:ext cx="2706690" cy="365125"/>
          </a:xfrm>
        </p:spPr>
        <p:txBody>
          <a:bodyPr/>
          <a:lstStyle/>
          <a:p>
            <a:fld id="{146E7F49-FBC2-FF4E-BF9C-C0E4088DF808}" type="datetimeFigureOut">
              <a:rPr lang="en-US" smtClean="0"/>
              <a:t>10/20/26</a:t>
            </a:fld>
            <a:endParaRPr lang="en-US"/>
          </a:p>
        </p:txBody>
      </p:sp>
      <p:sp>
        <p:nvSpPr>
          <p:cNvPr id="7" name="Footer Placeholder 6">
            <a:extLst>
              <a:ext uri="{FF2B5EF4-FFF2-40B4-BE49-F238E27FC236}">
                <a16:creationId xmlns:a16="http://schemas.microsoft.com/office/drawing/2014/main" id="{92521688-F793-E4F2-732B-EEE6F58B758E}"/>
              </a:ext>
            </a:extLst>
          </p:cNvPr>
          <p:cNvSpPr>
            <a:spLocks noGrp="1"/>
          </p:cNvSpPr>
          <p:nvPr>
            <p:ph type="ftr" sz="quarter" idx="16"/>
          </p:nvPr>
        </p:nvSpPr>
        <p:spPr>
          <a:xfrm rot="16200000" flipH="1">
            <a:off x="-1131161" y="1592957"/>
            <a:ext cx="2973522" cy="365125"/>
          </a:xfrm>
        </p:spPr>
        <p:txBody>
          <a:bodyPr/>
          <a:lstStyle/>
          <a:p>
            <a:endParaRPr lang="en-US"/>
          </a:p>
        </p:txBody>
      </p:sp>
      <p:sp>
        <p:nvSpPr>
          <p:cNvPr id="9" name="Slide Number Placeholder 8">
            <a:extLst>
              <a:ext uri="{FF2B5EF4-FFF2-40B4-BE49-F238E27FC236}">
                <a16:creationId xmlns:a16="http://schemas.microsoft.com/office/drawing/2014/main" id="{2DDBE29E-7417-B57C-BA94-1DBC14BE461B}"/>
              </a:ext>
            </a:extLst>
          </p:cNvPr>
          <p:cNvSpPr>
            <a:spLocks noGrp="1"/>
          </p:cNvSpPr>
          <p:nvPr>
            <p:ph type="sldNum" sz="quarter" idx="17"/>
          </p:nvPr>
        </p:nvSpPr>
        <p:spPr>
          <a:xfrm>
            <a:off x="51117" y="6356350"/>
            <a:ext cx="574620" cy="365125"/>
          </a:xfrm>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28755827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6858000" cy="932688"/>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380744"/>
            <a:ext cx="6858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4" name="Straight Connector 3">
            <a:extLst>
              <a:ext uri="{FF2B5EF4-FFF2-40B4-BE49-F238E27FC236}">
                <a16:creationId xmlns:a16="http://schemas.microsoft.com/office/drawing/2014/main" id="{3C626C00-7A36-46A2-880D-F484910B3412}"/>
              </a:ext>
              <a:ext uri="{C183D7F6-B498-43B3-948B-1728B52AA6E4}">
                <adec:decorative xmlns:adec="http://schemas.microsoft.com/office/drawing/2017/decorative" val="1"/>
              </a:ext>
            </a:extLst>
          </p:cNvPr>
          <p:cNvCxnSpPr>
            <a:cxnSpLocks/>
          </p:cNvCxnSpPr>
          <p:nvPr/>
        </p:nvCxnSpPr>
        <p:spPr>
          <a:xfrm>
            <a:off x="8077761"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68FF6D8B-36A2-DF79-CDB9-885694DCA71D}"/>
              </a:ext>
            </a:extLst>
          </p:cNvPr>
          <p:cNvSpPr>
            <a:spLocks noGrp="1"/>
          </p:cNvSpPr>
          <p:nvPr>
            <p:ph type="dt" sz="half" idx="15"/>
          </p:nvPr>
        </p:nvSpPr>
        <p:spPr>
          <a:xfrm rot="5400000">
            <a:off x="-997745" y="4687095"/>
            <a:ext cx="2706690" cy="365125"/>
          </a:xfrm>
        </p:spPr>
        <p:txBody>
          <a:bodyPr/>
          <a:lstStyle/>
          <a:p>
            <a:fld id="{146E7F49-FBC2-FF4E-BF9C-C0E4088DF808}" type="datetimeFigureOut">
              <a:rPr lang="en-US" smtClean="0"/>
              <a:t>10/20/26</a:t>
            </a:fld>
            <a:endParaRPr lang="en-US"/>
          </a:p>
        </p:txBody>
      </p:sp>
      <p:sp>
        <p:nvSpPr>
          <p:cNvPr id="5" name="Footer Placeholder 4">
            <a:extLst>
              <a:ext uri="{FF2B5EF4-FFF2-40B4-BE49-F238E27FC236}">
                <a16:creationId xmlns:a16="http://schemas.microsoft.com/office/drawing/2014/main" id="{63A2396A-E38F-CC9C-7303-71F99D082082}"/>
              </a:ext>
            </a:extLst>
          </p:cNvPr>
          <p:cNvSpPr>
            <a:spLocks noGrp="1"/>
          </p:cNvSpPr>
          <p:nvPr>
            <p:ph type="ftr" sz="quarter" idx="16"/>
          </p:nvPr>
        </p:nvSpPr>
        <p:spPr>
          <a:xfrm rot="16200000" flipH="1">
            <a:off x="-1131161" y="1592957"/>
            <a:ext cx="2973522" cy="365125"/>
          </a:xfrm>
        </p:spPr>
        <p:txBody>
          <a:bodyPr/>
          <a:lstStyle/>
          <a:p>
            <a:endParaRPr lang="en-US"/>
          </a:p>
        </p:txBody>
      </p:sp>
      <p:sp>
        <p:nvSpPr>
          <p:cNvPr id="6" name="Slide Number Placeholder 5">
            <a:extLst>
              <a:ext uri="{FF2B5EF4-FFF2-40B4-BE49-F238E27FC236}">
                <a16:creationId xmlns:a16="http://schemas.microsoft.com/office/drawing/2014/main" id="{483B0E4B-031C-4F2A-1993-D824DD71F7DE}"/>
              </a:ext>
            </a:extLst>
          </p:cNvPr>
          <p:cNvSpPr>
            <a:spLocks noGrp="1"/>
          </p:cNvSpPr>
          <p:nvPr>
            <p:ph type="sldNum" sz="quarter" idx="17"/>
          </p:nvPr>
        </p:nvSpPr>
        <p:spPr>
          <a:xfrm>
            <a:off x="51117" y="6356350"/>
            <a:ext cx="574620" cy="365125"/>
          </a:xfrm>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1741829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83413"/>
            <a:ext cx="4361688" cy="1262639"/>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979461"/>
            <a:ext cx="4360863" cy="43292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745480" y="0"/>
            <a:ext cx="6446520"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1481977D-48BC-F135-96F9-1655E4BEE673}"/>
              </a:ext>
              <a:ext uri="{C183D7F6-B498-43B3-948B-1728B52AA6E4}">
                <adec:decorative xmlns:adec="http://schemas.microsoft.com/office/drawing/2017/decorative" val="1"/>
              </a:ext>
            </a:extLst>
          </p:cNvPr>
          <p:cNvCxnSpPr>
            <a:cxnSpLocks/>
          </p:cNvCxnSpPr>
          <p:nvPr/>
        </p:nvCxnSpPr>
        <p:spPr>
          <a:xfrm>
            <a:off x="573212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EA981C2C-E0DD-29A7-8209-50D664881524}"/>
              </a:ext>
            </a:extLst>
          </p:cNvPr>
          <p:cNvSpPr>
            <a:spLocks noGrp="1"/>
          </p:cNvSpPr>
          <p:nvPr>
            <p:ph type="dt" sz="half" idx="15"/>
          </p:nvPr>
        </p:nvSpPr>
        <p:spPr>
          <a:xfrm rot="5400000">
            <a:off x="-997745" y="4687095"/>
            <a:ext cx="2706690" cy="365125"/>
          </a:xfrm>
        </p:spPr>
        <p:txBody>
          <a:bodyPr/>
          <a:lstStyle/>
          <a:p>
            <a:fld id="{146E7F49-FBC2-FF4E-BF9C-C0E4088DF808}" type="datetimeFigureOut">
              <a:rPr lang="en-US" smtClean="0"/>
              <a:t>10/20/26</a:t>
            </a:fld>
            <a:endParaRPr lang="en-US"/>
          </a:p>
        </p:txBody>
      </p:sp>
      <p:sp>
        <p:nvSpPr>
          <p:cNvPr id="6" name="Footer Placeholder 4">
            <a:extLst>
              <a:ext uri="{FF2B5EF4-FFF2-40B4-BE49-F238E27FC236}">
                <a16:creationId xmlns:a16="http://schemas.microsoft.com/office/drawing/2014/main" id="{D205369F-8CCB-402F-9055-2BF12262B54D}"/>
              </a:ext>
            </a:extLst>
          </p:cNvPr>
          <p:cNvSpPr>
            <a:spLocks noGrp="1"/>
          </p:cNvSpPr>
          <p:nvPr>
            <p:ph type="ftr" sz="quarter" idx="16"/>
          </p:nvPr>
        </p:nvSpPr>
        <p:spPr>
          <a:xfrm rot="16200000" flipH="1">
            <a:off x="-1131161" y="1592957"/>
            <a:ext cx="2973522" cy="365125"/>
          </a:xfrm>
        </p:spPr>
        <p:txBody>
          <a:bodyPr/>
          <a:lstStyle/>
          <a:p>
            <a:endParaRPr lang="en-US"/>
          </a:p>
        </p:txBody>
      </p:sp>
      <p:sp>
        <p:nvSpPr>
          <p:cNvPr id="7" name="Slide Number Placeholder 5">
            <a:extLst>
              <a:ext uri="{FF2B5EF4-FFF2-40B4-BE49-F238E27FC236}">
                <a16:creationId xmlns:a16="http://schemas.microsoft.com/office/drawing/2014/main" id="{133591F2-4BD3-37D0-B00E-B2CD5F47A36C}"/>
              </a:ext>
            </a:extLst>
          </p:cNvPr>
          <p:cNvSpPr>
            <a:spLocks noGrp="1"/>
          </p:cNvSpPr>
          <p:nvPr>
            <p:ph type="sldNum" sz="quarter" idx="17"/>
          </p:nvPr>
        </p:nvSpPr>
        <p:spPr>
          <a:xfrm>
            <a:off x="51117" y="6356350"/>
            <a:ext cx="574620" cy="365125"/>
          </a:xfrm>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1428918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4572000" cy="932688"/>
          </a:xfrm>
        </p:spPr>
        <p:txBody>
          <a:bodyPr anchor="b"/>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380744"/>
            <a:ext cx="4572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917720" y="0"/>
            <a:ext cx="6274279"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B18BEB48-A052-9364-6EF6-F698004CA571}"/>
              </a:ext>
              <a:ext uri="{C183D7F6-B498-43B3-948B-1728B52AA6E4}">
                <adec:decorative xmlns:adec="http://schemas.microsoft.com/office/drawing/2017/decorative" val="1"/>
              </a:ext>
            </a:extLst>
          </p:cNvPr>
          <p:cNvCxnSpPr>
            <a:cxnSpLocks/>
          </p:cNvCxnSpPr>
          <p:nvPr/>
        </p:nvCxnSpPr>
        <p:spPr>
          <a:xfrm>
            <a:off x="591172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417D8113-ECE6-D6F5-9CA4-C96A535F4799}"/>
              </a:ext>
            </a:extLst>
          </p:cNvPr>
          <p:cNvSpPr>
            <a:spLocks noGrp="1"/>
          </p:cNvSpPr>
          <p:nvPr>
            <p:ph type="dt" sz="half" idx="15"/>
          </p:nvPr>
        </p:nvSpPr>
        <p:spPr>
          <a:xfrm rot="5400000">
            <a:off x="-997745" y="4687095"/>
            <a:ext cx="2706690" cy="365125"/>
          </a:xfrm>
        </p:spPr>
        <p:txBody>
          <a:bodyPr/>
          <a:lstStyle/>
          <a:p>
            <a:fld id="{146E7F49-FBC2-FF4E-BF9C-C0E4088DF808}" type="datetimeFigureOut">
              <a:rPr lang="en-US" smtClean="0"/>
              <a:t>10/20/26</a:t>
            </a:fld>
            <a:endParaRPr lang="en-US"/>
          </a:p>
        </p:txBody>
      </p:sp>
      <p:sp>
        <p:nvSpPr>
          <p:cNvPr id="6" name="Footer Placeholder 4">
            <a:extLst>
              <a:ext uri="{FF2B5EF4-FFF2-40B4-BE49-F238E27FC236}">
                <a16:creationId xmlns:a16="http://schemas.microsoft.com/office/drawing/2014/main" id="{629A0137-F97A-8194-464D-3B7D4814A8AE}"/>
              </a:ext>
            </a:extLst>
          </p:cNvPr>
          <p:cNvSpPr>
            <a:spLocks noGrp="1"/>
          </p:cNvSpPr>
          <p:nvPr>
            <p:ph type="ftr" sz="quarter" idx="16"/>
          </p:nvPr>
        </p:nvSpPr>
        <p:spPr>
          <a:xfrm rot="16200000" flipH="1">
            <a:off x="-1131161" y="1592957"/>
            <a:ext cx="2973522" cy="365125"/>
          </a:xfrm>
        </p:spPr>
        <p:txBody>
          <a:bodyPr/>
          <a:lstStyle/>
          <a:p>
            <a:endParaRPr lang="en-US"/>
          </a:p>
        </p:txBody>
      </p:sp>
      <p:sp>
        <p:nvSpPr>
          <p:cNvPr id="7" name="Slide Number Placeholder 5">
            <a:extLst>
              <a:ext uri="{FF2B5EF4-FFF2-40B4-BE49-F238E27FC236}">
                <a16:creationId xmlns:a16="http://schemas.microsoft.com/office/drawing/2014/main" id="{E3FE5686-63A9-B1A1-5734-F96A96514650}"/>
              </a:ext>
            </a:extLst>
          </p:cNvPr>
          <p:cNvSpPr>
            <a:spLocks noGrp="1"/>
          </p:cNvSpPr>
          <p:nvPr>
            <p:ph type="sldNum" sz="quarter" idx="17"/>
          </p:nvPr>
        </p:nvSpPr>
        <p:spPr>
          <a:xfrm>
            <a:off x="51117" y="6356350"/>
            <a:ext cx="574620" cy="365125"/>
          </a:xfrm>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3190560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012268"/>
            <a:ext cx="3739896" cy="1390330"/>
          </a:xfrm>
        </p:spPr>
        <p:txBody>
          <a:bodyPr anchor="t">
            <a:norm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635132"/>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4" name="Footer Placeholder 5">
            <a:extLst>
              <a:ext uri="{FF2B5EF4-FFF2-40B4-BE49-F238E27FC236}">
                <a16:creationId xmlns:a16="http://schemas.microsoft.com/office/drawing/2014/main" id="{485E715F-A05B-F2BC-ABF4-447E9B58E0C2}"/>
              </a:ext>
            </a:extLst>
          </p:cNvPr>
          <p:cNvSpPr>
            <a:spLocks noGrp="1"/>
          </p:cNvSpPr>
          <p:nvPr>
            <p:ph type="ftr" sz="quarter" idx="15"/>
          </p:nvPr>
        </p:nvSpPr>
        <p:spPr>
          <a:xfrm rot="16200000">
            <a:off x="-499001" y="5684309"/>
            <a:ext cx="1709209" cy="365125"/>
          </a:xfrm>
        </p:spPr>
        <p:txBody>
          <a:bodyPr/>
          <a:lstStyle/>
          <a:p>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6320" y="5012267"/>
            <a:ext cx="6400800" cy="1390330"/>
          </a:xfrm>
        </p:spPr>
        <p:txBody>
          <a:bodyPr>
            <a:noAutofit/>
          </a:bodyPr>
          <a:lstStyle>
            <a:lvl1pPr marL="0" indent="0">
              <a:buFont typeface="Arial" panose="020B0604020202020204" pitchFamily="34" charset="0"/>
              <a:buNone/>
              <a:defRPr sz="1800">
                <a:solidFill>
                  <a:schemeClr val="tx1"/>
                </a:solidFill>
              </a:defRPr>
            </a:lvl1pPr>
            <a:lvl2pPr marL="228600" indent="0">
              <a:buFont typeface="Arial" panose="020B0604020202020204" pitchFamily="34" charset="0"/>
              <a:buNone/>
              <a:defRPr sz="1600">
                <a:solidFill>
                  <a:schemeClr val="tx1"/>
                </a:solidFill>
              </a:defRPr>
            </a:lvl2pPr>
            <a:lvl3pPr marL="457200" indent="0">
              <a:buFont typeface="Arial" panose="020B0604020202020204" pitchFamily="34" charset="0"/>
              <a:buNone/>
              <a:defRPr sz="1400">
                <a:solidFill>
                  <a:schemeClr val="tx1"/>
                </a:solidFill>
              </a:defRPr>
            </a:lvl3pPr>
            <a:lvl4pPr marL="685800" indent="0">
              <a:buFont typeface="Arial" panose="020B0604020202020204" pitchFamily="34" charset="0"/>
              <a:buNone/>
              <a:defRPr sz="1200">
                <a:solidFill>
                  <a:schemeClr val="tx1"/>
                </a:solidFill>
              </a:defRPr>
            </a:lvl4pPr>
            <a:lvl5pPr marL="914400" indent="0">
              <a:buFont typeface="Arial" panose="020B0604020202020204" pitchFamily="34" charset="0"/>
              <a:buNone/>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rot="5400000">
            <a:off x="11173959" y="5435073"/>
            <a:ext cx="1210734" cy="365125"/>
          </a:xfrm>
        </p:spPr>
        <p:txBody>
          <a:bodyPr/>
          <a:lstStyle>
            <a:lvl1pPr>
              <a:defRPr>
                <a:solidFill>
                  <a:schemeClr val="tx1"/>
                </a:solidFill>
              </a:defRPr>
            </a:lvl1pPr>
          </a:lstStyle>
          <a:p>
            <a:fld id="{146E7F49-FBC2-FF4E-BF9C-C0E4088DF808}" type="datetimeFigureOut">
              <a:rPr lang="en-US" smtClean="0"/>
              <a:t>10/20/26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cxnSp>
        <p:nvCxnSpPr>
          <p:cNvPr id="3" name="Straight Connector 2">
            <a:extLst>
              <a:ext uri="{FF2B5EF4-FFF2-40B4-BE49-F238E27FC236}">
                <a16:creationId xmlns:a16="http://schemas.microsoft.com/office/drawing/2014/main" id="{2A2B6090-1D21-5610-7943-4C4F96A6C767}"/>
              </a:ext>
              <a:ext uri="{C183D7F6-B498-43B3-948B-1728B52AA6E4}">
                <adec:decorative xmlns:adec="http://schemas.microsoft.com/office/drawing/2017/decorative" val="1"/>
              </a:ext>
            </a:extLst>
          </p:cNvPr>
          <p:cNvCxnSpPr>
            <a:cxnSpLocks/>
          </p:cNvCxnSpPr>
          <p:nvPr/>
        </p:nvCxnSpPr>
        <p:spPr>
          <a:xfrm flipH="1">
            <a:off x="0" y="463823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49195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4882896"/>
            <a:ext cx="3657603" cy="1453896"/>
          </a:xfrm>
        </p:spPr>
        <p:txBody>
          <a:bodyPr anchor="t">
            <a:normAutofit/>
          </a:bodyPr>
          <a:lstStyle>
            <a:lvl1pPr algn="ctr">
              <a:defRPr sz="32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a:p>
        </p:txBody>
      </p:sp>
      <p:sp>
        <p:nvSpPr>
          <p:cNvPr id="16" name="Picture Placeholder 15">
            <a:extLst>
              <a:ext uri="{FF2B5EF4-FFF2-40B4-BE49-F238E27FC236}">
                <a16:creationId xmlns:a16="http://schemas.microsoft.com/office/drawing/2014/main" id="{838F5DE0-1AA8-5320-EBEC-7B2EEF399630}"/>
              </a:ext>
            </a:extLst>
          </p:cNvPr>
          <p:cNvSpPr>
            <a:spLocks noGrp="1"/>
          </p:cNvSpPr>
          <p:nvPr>
            <p:ph type="pic" sz="quarter" idx="13" hasCustomPrompt="1"/>
          </p:nvPr>
        </p:nvSpPr>
        <p:spPr>
          <a:xfrm>
            <a:off x="731520" y="548642"/>
            <a:ext cx="3490175" cy="4041647"/>
          </a:xfrm>
          <a:custGeom>
            <a:avLst/>
            <a:gdLst>
              <a:gd name="connsiteX0" fmla="*/ 1745088 w 3490175"/>
              <a:gd name="connsiteY0" fmla="*/ 0 h 4041647"/>
              <a:gd name="connsiteX1" fmla="*/ 3490175 w 3490175"/>
              <a:gd name="connsiteY1" fmla="*/ 1745088 h 4041647"/>
              <a:gd name="connsiteX2" fmla="*/ 3490175 w 3490175"/>
              <a:gd name="connsiteY2" fmla="*/ 3141232 h 4041647"/>
              <a:gd name="connsiteX3" fmla="*/ 3490175 w 3490175"/>
              <a:gd name="connsiteY3" fmla="*/ 3490175 h 4041647"/>
              <a:gd name="connsiteX4" fmla="*/ 3490175 w 3490175"/>
              <a:gd name="connsiteY4" fmla="*/ 4041647 h 4041647"/>
              <a:gd name="connsiteX5" fmla="*/ 0 w 3490175"/>
              <a:gd name="connsiteY5" fmla="*/ 4041647 h 4041647"/>
              <a:gd name="connsiteX6" fmla="*/ 0 w 3490175"/>
              <a:gd name="connsiteY6" fmla="*/ 3490175 h 4041647"/>
              <a:gd name="connsiteX7" fmla="*/ 0 w 3490175"/>
              <a:gd name="connsiteY7" fmla="*/ 3141232 h 4041647"/>
              <a:gd name="connsiteX8" fmla="*/ 0 w 3490175"/>
              <a:gd name="connsiteY8" fmla="*/ 1745088 h 4041647"/>
              <a:gd name="connsiteX9" fmla="*/ 1745088 w 3490175"/>
              <a:gd name="connsiteY9" fmla="*/ 0 h 404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175" h="4041647">
                <a:moveTo>
                  <a:pt x="1745088" y="0"/>
                </a:moveTo>
                <a:cubicBezTo>
                  <a:pt x="2708873" y="0"/>
                  <a:pt x="3490175" y="781302"/>
                  <a:pt x="3490175" y="1745088"/>
                </a:cubicBezTo>
                <a:lnTo>
                  <a:pt x="3490175" y="3141232"/>
                </a:lnTo>
                <a:lnTo>
                  <a:pt x="3490175" y="3490175"/>
                </a:lnTo>
                <a:lnTo>
                  <a:pt x="3490175" y="4041647"/>
                </a:lnTo>
                <a:lnTo>
                  <a:pt x="0" y="4041647"/>
                </a:lnTo>
                <a:lnTo>
                  <a:pt x="0" y="3490175"/>
                </a:lnTo>
                <a:lnTo>
                  <a:pt x="0" y="3141232"/>
                </a:lnTo>
                <a:lnTo>
                  <a:pt x="0" y="1745088"/>
                </a:lnTo>
                <a:cubicBezTo>
                  <a:pt x="0" y="781302"/>
                  <a:pt x="781302" y="0"/>
                  <a:pt x="1745088" y="0"/>
                </a:cubicBezTo>
                <a:close/>
              </a:path>
            </a:pathLst>
          </a:custGeom>
          <a:blipFill dpi="0" rotWithShape="1">
            <a:blip r:embed="rId2">
              <a:alphaModFix amt="81000"/>
              <a:extLst>
                <a:ext uri="{28A0092B-C50C-407E-A947-70E740481C1C}">
                  <a14:useLocalDpi xmlns:a14="http://schemas.microsoft.com/office/drawing/2010/main" val="0"/>
                </a:ext>
              </a:extLst>
            </a:blip>
            <a:srcRect/>
            <a:stretch>
              <a:fillRect/>
            </a:stretch>
          </a:blipFill>
          <a:ln w="6350">
            <a:solidFill>
              <a:schemeClr val="tx1"/>
            </a:solidFill>
          </a:ln>
        </p:spPr>
        <p:txBody>
          <a:bodyPr wrap="square">
            <a:noAutofit/>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937760" y="549275"/>
            <a:ext cx="6561138" cy="57594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cxnSp>
        <p:nvCxnSpPr>
          <p:cNvPr id="3" name="Straight Connector 2">
            <a:extLst>
              <a:ext uri="{FF2B5EF4-FFF2-40B4-BE49-F238E27FC236}">
                <a16:creationId xmlns:a16="http://schemas.microsoft.com/office/drawing/2014/main" id="{619C3A72-7CAE-129F-7490-B687280EF1C9}"/>
              </a:ext>
              <a:ext uri="{C183D7F6-B498-43B3-948B-1728B52AA6E4}">
                <adec:decorative xmlns:adec="http://schemas.microsoft.com/office/drawing/2017/decorative" val="1"/>
              </a:ext>
            </a:extLst>
          </p:cNvPr>
          <p:cNvCxnSpPr>
            <a:cxnSpLocks/>
          </p:cNvCxnSpPr>
          <p:nvPr/>
        </p:nvCxnSpPr>
        <p:spPr>
          <a:xfrm>
            <a:off x="4646117"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54825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8164" y="559341"/>
            <a:ext cx="10755670" cy="932688"/>
          </a:xfrm>
        </p:spPr>
        <p:txBody>
          <a:bodyPr anchor="b"/>
          <a:lstStyle/>
          <a:p>
            <a:r>
              <a:rPr lang="en-US"/>
              <a:t>Click to edit Master title style</a:t>
            </a:r>
          </a:p>
        </p:txBody>
      </p:sp>
      <p:sp>
        <p:nvSpPr>
          <p:cNvPr id="9" name="Footer Placeholder 5">
            <a:extLst>
              <a:ext uri="{FF2B5EF4-FFF2-40B4-BE49-F238E27FC236}">
                <a16:creationId xmlns:a16="http://schemas.microsoft.com/office/drawing/2014/main" id="{3C89FBB9-2C05-A4C1-ECB4-D6A5C4219E42}"/>
              </a:ext>
            </a:extLst>
          </p:cNvPr>
          <p:cNvSpPr>
            <a:spLocks noGrp="1"/>
          </p:cNvSpPr>
          <p:nvPr>
            <p:ph type="ftr" sz="quarter" idx="16"/>
          </p:nvPr>
        </p:nvSpPr>
        <p:spPr>
          <a:xfrm rot="16200000" flipH="1">
            <a:off x="-1131161" y="1592957"/>
            <a:ext cx="2973522" cy="365125"/>
          </a:xfrm>
        </p:spPr>
        <p:txBody>
          <a:bodyPr/>
          <a:lstStyle>
            <a:lvl1pPr>
              <a:defRPr>
                <a:solidFill>
                  <a:schemeClr val="tx1"/>
                </a:solidFill>
              </a:defRPr>
            </a:lvl1pPr>
          </a:lstStyle>
          <a:p>
            <a:endParaRPr lang="en-US"/>
          </a:p>
        </p:txBody>
      </p:sp>
      <p:sp>
        <p:nvSpPr>
          <p:cNvPr id="3" name="Date Placeholder 4">
            <a:extLst>
              <a:ext uri="{FF2B5EF4-FFF2-40B4-BE49-F238E27FC236}">
                <a16:creationId xmlns:a16="http://schemas.microsoft.com/office/drawing/2014/main" id="{BBB07A11-50DE-6BC0-0514-6E2C14A47985}"/>
              </a:ext>
            </a:extLst>
          </p:cNvPr>
          <p:cNvSpPr>
            <a:spLocks noGrp="1"/>
          </p:cNvSpPr>
          <p:nvPr>
            <p:ph type="dt" sz="half" idx="15"/>
          </p:nvPr>
        </p:nvSpPr>
        <p:spPr>
          <a:xfrm rot="16200000" flipH="1">
            <a:off x="-997746" y="4594946"/>
            <a:ext cx="2706690" cy="365125"/>
          </a:xfrm>
        </p:spPr>
        <p:txBody>
          <a:bodyPr/>
          <a:lstStyle>
            <a:lvl1pPr algn="l">
              <a:defRPr>
                <a:solidFill>
                  <a:schemeClr val="tx1"/>
                </a:solidFill>
              </a:defRPr>
            </a:lvl1pPr>
          </a:lstStyle>
          <a:p>
            <a:fld id="{146E7F49-FBC2-FF4E-BF9C-C0E4088DF808}" type="datetimeFigureOut">
              <a:rPr lang="en-US" smtClean="0"/>
              <a:t>10/20/26</a:t>
            </a:fld>
            <a:endParaRPr lang="en-US"/>
          </a:p>
        </p:txBody>
      </p:sp>
      <p:sp>
        <p:nvSpPr>
          <p:cNvPr id="6" name="Slide Number Placeholder 6">
            <a:extLst>
              <a:ext uri="{FF2B5EF4-FFF2-40B4-BE49-F238E27FC236}">
                <a16:creationId xmlns:a16="http://schemas.microsoft.com/office/drawing/2014/main" id="{03ED5F49-F9F7-05A9-62AC-C9C8DF2EADE8}"/>
              </a:ext>
            </a:extLst>
          </p:cNvPr>
          <p:cNvSpPr>
            <a:spLocks noGrp="1"/>
          </p:cNvSpPr>
          <p:nvPr>
            <p:ph type="sldNum" sz="quarter" idx="17"/>
          </p:nvPr>
        </p:nvSpPr>
        <p:spPr>
          <a:xfrm>
            <a:off x="88569" y="6264201"/>
            <a:ext cx="574620" cy="365125"/>
          </a:xfrm>
        </p:spPr>
        <p:txBody>
          <a:bodyPr/>
          <a:lstStyle>
            <a:lvl1pPr>
              <a:defRPr>
                <a:solidFill>
                  <a:schemeClr val="tx1"/>
                </a:solidFill>
              </a:defRPr>
            </a:lvl1pPr>
          </a:lstStyle>
          <a:p>
            <a:fld id="{918A94C2-8A3C-DF48-86EC-BD58AB61E445}" type="slidenum">
              <a:rPr lang="en-US" smtClean="0"/>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11200" y="1713652"/>
            <a:ext cx="4387012" cy="46129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658927" y="1713653"/>
            <a:ext cx="6533071" cy="5144347"/>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vert="horz" wrap="square" lIns="91440" tIns="45720" rIns="91440" bIns="45720" rtlCol="0">
            <a:noAutofit/>
          </a:bodyPr>
          <a:lstStyle>
            <a:lvl1pPr marL="0" indent="0">
              <a:buFont typeface="Arial" panose="020B0604020202020204" pitchFamily="34" charset="0"/>
              <a:buNone/>
              <a:defRPr lang="en-US" dirty="0"/>
            </a:lvl1pPr>
          </a:lstStyle>
          <a:p>
            <a:pPr marL="285750" lvl="0" indent="-285750"/>
            <a:r>
              <a:rPr lang="en-US"/>
              <a:t> </a:t>
            </a:r>
          </a:p>
        </p:txBody>
      </p:sp>
    </p:spTree>
    <p:extLst>
      <p:ext uri="{BB962C8B-B14F-4D97-AF65-F5344CB8AC3E}">
        <p14:creationId xmlns:p14="http://schemas.microsoft.com/office/powerpoint/2010/main" val="978774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7BBF55A-D91F-143D-FBB6-73995F00EAC2}"/>
              </a:ext>
            </a:extLst>
          </p:cNvPr>
          <p:cNvSpPr>
            <a:spLocks noGrp="1"/>
          </p:cNvSpPr>
          <p:nvPr>
            <p:ph type="title"/>
          </p:nvPr>
        </p:nvSpPr>
        <p:spPr>
          <a:xfrm>
            <a:off x="2057400" y="4937761"/>
            <a:ext cx="6987537" cy="1353312"/>
          </a:xfrm>
        </p:spPr>
        <p:txBody>
          <a:bodyPr anchor="t">
            <a:normAutofit/>
          </a:bodyPr>
          <a:lstStyle>
            <a:lvl1pPr>
              <a:lnSpc>
                <a:spcPct val="110000"/>
              </a:lnSpc>
              <a:spcBef>
                <a:spcPts val="1000"/>
              </a:spcBef>
              <a:defRPr sz="2800" cap="none" baseline="0">
                <a:latin typeface="+mn-lt"/>
              </a:defRPr>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9" name="Content Placeholder 8">
            <a:extLst>
              <a:ext uri="{FF2B5EF4-FFF2-40B4-BE49-F238E27FC236}">
                <a16:creationId xmlns:a16="http://schemas.microsoft.com/office/drawing/2014/main" id="{072A4B4E-0B2F-F1BB-322A-713D1FB5F2FE}"/>
              </a:ext>
            </a:extLst>
          </p:cNvPr>
          <p:cNvSpPr>
            <a:spLocks noGrp="1"/>
          </p:cNvSpPr>
          <p:nvPr>
            <p:ph sz="quarter" idx="13" hasCustomPrompt="1"/>
          </p:nvPr>
        </p:nvSpPr>
        <p:spPr>
          <a:xfrm>
            <a:off x="2057400" y="549021"/>
            <a:ext cx="9455150" cy="4333875"/>
          </a:xfrm>
        </p:spPr>
        <p:txBody>
          <a:bodyPr anchor="b">
            <a:normAutofit/>
          </a:bodyPr>
          <a:lstStyle>
            <a:lvl1pPr>
              <a:defRPr sz="23200">
                <a:latin typeface="+mj-lt"/>
              </a:defRPr>
            </a:lvl1pPr>
          </a:lstStyle>
          <a:p>
            <a:pPr lvl="0"/>
            <a:r>
              <a:rPr lang="en-US"/>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cxnSp>
        <p:nvCxnSpPr>
          <p:cNvPr id="7" name="Straight Connector 6">
            <a:extLst>
              <a:ext uri="{FF2B5EF4-FFF2-40B4-BE49-F238E27FC236}">
                <a16:creationId xmlns:a16="http://schemas.microsoft.com/office/drawing/2014/main" id="{8546D47F-2AE5-2705-911C-52BBD6B7D8EA}"/>
              </a:ext>
            </a:extLst>
          </p:cNvPr>
          <p:cNvCxnSpPr>
            <a:cxnSpLocks/>
          </p:cNvCxnSpPr>
          <p:nvPr/>
        </p:nvCxnSpPr>
        <p:spPr>
          <a:xfrm flipV="1">
            <a:off x="137160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528267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hasCustomPrompt="1"/>
          </p:nvPr>
        </p:nvSpPr>
        <p:spPr>
          <a:xfrm>
            <a:off x="612648" y="-1228126"/>
            <a:ext cx="10652760" cy="1133856"/>
          </a:xfrm>
        </p:spPr>
        <p:txBody>
          <a:bodyPr/>
          <a:lstStyle>
            <a:lvl1pPr>
              <a:defRPr cap="none" baseline="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endParaRPr lang="en-US"/>
          </a:p>
        </p:txBody>
      </p:sp>
      <p:sp>
        <p:nvSpPr>
          <p:cNvPr id="7" name="Content Placeholder 6">
            <a:extLst>
              <a:ext uri="{FF2B5EF4-FFF2-40B4-BE49-F238E27FC236}">
                <a16:creationId xmlns:a16="http://schemas.microsoft.com/office/drawing/2014/main" id="{EAA4897F-B66E-DAD4-F56C-6152B417CC54}"/>
              </a:ext>
            </a:extLst>
          </p:cNvPr>
          <p:cNvSpPr>
            <a:spLocks noGrp="1"/>
          </p:cNvSpPr>
          <p:nvPr>
            <p:ph sz="quarter" idx="13" hasCustomPrompt="1"/>
          </p:nvPr>
        </p:nvSpPr>
        <p:spPr>
          <a:xfrm>
            <a:off x="2624138" y="2268748"/>
            <a:ext cx="6943724" cy="3954255"/>
          </a:xfrm>
        </p:spPr>
        <p:txBody>
          <a:bodyPr anchor="ctr" anchorCtr="0">
            <a:noAutofit/>
          </a:bodyPr>
          <a:lstStyle>
            <a:lvl1pPr marL="0" indent="0" algn="ctr">
              <a:lnSpc>
                <a:spcPct val="110000"/>
              </a:lnSpc>
              <a:buNone/>
              <a:defRPr sz="4400" b="0" cap="all" baseline="0">
                <a:solidFill>
                  <a:schemeClr val="tx1"/>
                </a:solidFill>
              </a:defRPr>
            </a:lvl1pPr>
            <a:lvl2pPr marL="228600" indent="0" algn="ctr">
              <a:lnSpc>
                <a:spcPct val="110000"/>
              </a:lnSpc>
              <a:buNone/>
              <a:defRPr sz="4400" b="0" cap="all" baseline="0">
                <a:solidFill>
                  <a:schemeClr val="tx1"/>
                </a:solidFill>
              </a:defRPr>
            </a:lvl2pPr>
            <a:lvl3pPr marL="457200" indent="0" algn="ctr">
              <a:lnSpc>
                <a:spcPct val="110000"/>
              </a:lnSpc>
              <a:buNone/>
              <a:defRPr sz="4400" b="0" cap="all" baseline="0">
                <a:solidFill>
                  <a:schemeClr val="tx1"/>
                </a:solidFill>
              </a:defRPr>
            </a:lvl3pPr>
            <a:lvl4pPr marL="685800" indent="0" algn="ctr">
              <a:lnSpc>
                <a:spcPct val="110000"/>
              </a:lnSpc>
              <a:buNone/>
              <a:defRPr sz="4400" b="0" cap="all" baseline="0">
                <a:solidFill>
                  <a:schemeClr val="tx1"/>
                </a:solidFill>
              </a:defRPr>
            </a:lvl4pPr>
            <a:lvl5pPr marL="914400" indent="0" algn="ctr">
              <a:lnSpc>
                <a:spcPct val="110000"/>
              </a:lnSpc>
              <a:buNone/>
              <a:defRPr sz="4400" b="0" cap="all" baseline="0">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
        <p:nvSpPr>
          <p:cNvPr id="6" name="Freeform: Shape 15">
            <a:extLst>
              <a:ext uri="{FF2B5EF4-FFF2-40B4-BE49-F238E27FC236}">
                <a16:creationId xmlns:a16="http://schemas.microsoft.com/office/drawing/2014/main" id="{8EFA7EFC-C6F9-B1D5-025F-824C1CE9A204}"/>
              </a:ext>
              <a:ext uri="{C183D7F6-B498-43B3-948B-1728B52AA6E4}">
                <adec:decorative xmlns:adec="http://schemas.microsoft.com/office/drawing/2017/decorative" val="1"/>
              </a:ext>
            </a:extLst>
          </p:cNvPr>
          <p:cNvSpPr/>
          <p:nvPr/>
        </p:nvSpPr>
        <p:spPr>
          <a:xfrm rot="16200000">
            <a:off x="3057205" y="-1430380"/>
            <a:ext cx="6077590"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Tree>
    <p:extLst>
      <p:ext uri="{BB962C8B-B14F-4D97-AF65-F5344CB8AC3E}">
        <p14:creationId xmlns:p14="http://schemas.microsoft.com/office/powerpoint/2010/main" val="27058179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6D87B9B-22A3-322E-B7E8-223255AD0957}"/>
              </a:ext>
            </a:extLst>
          </p:cNvPr>
          <p:cNvSpPr>
            <a:spLocks noGrp="1"/>
          </p:cNvSpPr>
          <p:nvPr>
            <p:ph type="title" hasCustomPrompt="1"/>
          </p:nvPr>
        </p:nvSpPr>
        <p:spPr>
          <a:xfrm>
            <a:off x="2940168" y="5669280"/>
            <a:ext cx="6311664" cy="466344"/>
          </a:xfrm>
        </p:spPr>
        <p:txBody>
          <a:bodyPr anchor="ctr">
            <a:normAutofit/>
          </a:bodyPr>
          <a:lstStyle>
            <a:lvl1pPr algn="ctr">
              <a:lnSpc>
                <a:spcPct val="110000"/>
              </a:lnSpc>
              <a:spcBef>
                <a:spcPts val="1000"/>
              </a:spcBef>
              <a:defRPr sz="1800" cap="all" baseline="0">
                <a:latin typeface="+mn-lt"/>
              </a:defRPr>
            </a:lvl1pPr>
          </a:lstStyle>
          <a:p>
            <a:r>
              <a:rPr lang="en-US"/>
              <a:t>Quote Author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8">
            <a:extLst>
              <a:ext uri="{FF2B5EF4-FFF2-40B4-BE49-F238E27FC236}">
                <a16:creationId xmlns:a16="http://schemas.microsoft.com/office/drawing/2014/main" id="{6A9BC83F-8FE5-5223-2B3A-6E122D336309}"/>
              </a:ext>
            </a:extLst>
          </p:cNvPr>
          <p:cNvSpPr>
            <a:spLocks noGrp="1"/>
          </p:cNvSpPr>
          <p:nvPr>
            <p:ph sz="quarter" idx="13" hasCustomPrompt="1"/>
          </p:nvPr>
        </p:nvSpPr>
        <p:spPr>
          <a:xfrm>
            <a:off x="2597135" y="1744578"/>
            <a:ext cx="6997730" cy="3507906"/>
          </a:xfrm>
        </p:spPr>
        <p:txBody>
          <a:bodyPr anchor="b">
            <a:normAutofit/>
          </a:bodyPr>
          <a:lstStyle>
            <a:lvl1pPr algn="ctr">
              <a:lnSpc>
                <a:spcPct val="100000"/>
              </a:lnSpc>
              <a:spcBef>
                <a:spcPts val="0"/>
              </a:spcBef>
              <a:defRPr sz="6000" cap="all" baseline="0">
                <a:latin typeface="+mn-lt"/>
              </a:defRPr>
            </a:lvl1pPr>
          </a:lstStyle>
          <a:p>
            <a:pPr lvl="0"/>
            <a:r>
              <a:rPr lang="en-US"/>
              <a:t>Click to add Quote</a:t>
            </a:r>
          </a:p>
        </p:txBody>
      </p:sp>
      <p:sp>
        <p:nvSpPr>
          <p:cNvPr id="9" name="Freeform: Shape 15">
            <a:extLst>
              <a:ext uri="{FF2B5EF4-FFF2-40B4-BE49-F238E27FC236}">
                <a16:creationId xmlns:a16="http://schemas.microsoft.com/office/drawing/2014/main" id="{9F353A57-FA3C-A68C-4908-E774A52CB1B6}"/>
              </a:ext>
              <a:ext uri="{C183D7F6-B498-43B3-948B-1728B52AA6E4}">
                <adec:decorative xmlns:adec="http://schemas.microsoft.com/office/drawing/2017/decorative" val="1"/>
              </a:ext>
            </a:extLst>
          </p:cNvPr>
          <p:cNvSpPr/>
          <p:nvPr/>
        </p:nvSpPr>
        <p:spPr>
          <a:xfrm rot="16200000">
            <a:off x="2811380" y="-1681974"/>
            <a:ext cx="6569242"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396836914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Content Placeholder 3">
            <a:extLst>
              <a:ext uri="{FF2B5EF4-FFF2-40B4-BE49-F238E27FC236}">
                <a16:creationId xmlns:a16="http://schemas.microsoft.com/office/drawing/2014/main" id="{2172FE6B-A4D8-8ED7-89D7-5E7F2C5B8F5F}"/>
              </a:ext>
            </a:extLst>
          </p:cNvPr>
          <p:cNvSpPr>
            <a:spLocks noGrp="1"/>
          </p:cNvSpPr>
          <p:nvPr>
            <p:ph sz="quarter" idx="15"/>
          </p:nvPr>
        </p:nvSpPr>
        <p:spPr>
          <a:xfrm>
            <a:off x="731838" y="2103438"/>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686405AE-ED31-677D-86D8-01EAD583735E}"/>
              </a:ext>
            </a:extLst>
          </p:cNvPr>
          <p:cNvSpPr>
            <a:spLocks noGrp="1"/>
          </p:cNvSpPr>
          <p:nvPr>
            <p:ph sz="quarter" idx="16"/>
          </p:nvPr>
        </p:nvSpPr>
        <p:spPr>
          <a:xfrm>
            <a:off x="6284947" y="2103121"/>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29679432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85A6F3D-6630-C2E0-DC0A-6D2C0AACFF58}"/>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731520" y="2103120"/>
            <a:ext cx="5157787"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Content Placeholder 3">
            <a:extLst>
              <a:ext uri="{FF2B5EF4-FFF2-40B4-BE49-F238E27FC236}">
                <a16:creationId xmlns:a16="http://schemas.microsoft.com/office/drawing/2014/main" id="{9C38DBB1-A1FA-A460-88C8-B05F1570CA97}"/>
              </a:ext>
            </a:extLst>
          </p:cNvPr>
          <p:cNvSpPr>
            <a:spLocks noGrp="1"/>
          </p:cNvSpPr>
          <p:nvPr>
            <p:ph sz="quarter" idx="15"/>
          </p:nvPr>
        </p:nvSpPr>
        <p:spPr>
          <a:xfrm>
            <a:off x="731838" y="2743200"/>
            <a:ext cx="5157187"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09360" y="2103120"/>
            <a:ext cx="5183188"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82D763CC-A010-6A2B-FEF3-388EAC8417D7}"/>
              </a:ext>
            </a:extLst>
          </p:cNvPr>
          <p:cNvSpPr>
            <a:spLocks noGrp="1"/>
          </p:cNvSpPr>
          <p:nvPr>
            <p:ph sz="quarter" idx="16"/>
          </p:nvPr>
        </p:nvSpPr>
        <p:spPr>
          <a:xfrm>
            <a:off x="6309361" y="2743200"/>
            <a:ext cx="5183188"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4100112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0796BC8-E1B7-E6D6-E86F-4A5CAECDFEFC}"/>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23770072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26810761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457200"/>
            <a:ext cx="7342307" cy="1133856"/>
          </a:xfrm>
          <a:noFill/>
        </p:spPr>
        <p:txBody>
          <a:bodyPr anchor="b">
            <a:noAutofit/>
          </a:bodyPr>
          <a:lstStyle>
            <a:lvl1pPr>
              <a:defRPr sz="6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noFill/>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841248" y="2624328"/>
            <a:ext cx="10424160" cy="3200400"/>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noFill/>
        </p:spPr>
        <p:txBody>
          <a:bodyPr/>
          <a:lstStyle>
            <a:lvl1pPr>
              <a:defRPr>
                <a:solidFill>
                  <a:schemeClr val="tx1"/>
                </a:solidFill>
              </a:defRPr>
            </a:lvl1pPr>
          </a:lstStyle>
          <a:p>
            <a:fld id="{146E7F49-FBC2-FF4E-BF9C-C0E4088DF808}" type="datetimeFigureOut">
              <a:rPr lang="en-US" smtClean="0"/>
              <a:t>10/20/26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noFill/>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6854867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CE8CC034-C652-239B-0064-9B0543AC25C5}"/>
              </a:ext>
            </a:extLst>
          </p:cNvPr>
          <p:cNvSpPr>
            <a:spLocks noGrp="1"/>
          </p:cNvSpPr>
          <p:nvPr>
            <p:ph type="title"/>
          </p:nvPr>
        </p:nvSpPr>
        <p:spPr>
          <a:xfrm>
            <a:off x="731520" y="365760"/>
            <a:ext cx="10741152" cy="1132258"/>
          </a:xfrm>
        </p:spPr>
        <p:txBody>
          <a:bodyPr/>
          <a:lstStyle>
            <a:lvl1pPr>
              <a:defRPr lang="en-US" dirty="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2" name="Content Placeholder 7">
            <a:extLst>
              <a:ext uri="{FF2B5EF4-FFF2-40B4-BE49-F238E27FC236}">
                <a16:creationId xmlns:a16="http://schemas.microsoft.com/office/drawing/2014/main" id="{D051F68D-E2E5-C625-0273-281CE6D4939F}"/>
              </a:ext>
            </a:extLst>
          </p:cNvPr>
          <p:cNvSpPr>
            <a:spLocks noGrp="1"/>
          </p:cNvSpPr>
          <p:nvPr>
            <p:ph sz="quarter" idx="13"/>
          </p:nvPr>
        </p:nvSpPr>
        <p:spPr>
          <a:xfrm>
            <a:off x="731520" y="2301836"/>
            <a:ext cx="10741150" cy="3921165"/>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21020004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6B8EA-C6B5-C93F-86D5-E3436BF7FB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AA26EF1-14D5-E13A-12C4-0E31313611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E0E3219-F777-F78F-E056-0498DAE98551}"/>
              </a:ext>
            </a:extLst>
          </p:cNvPr>
          <p:cNvSpPr>
            <a:spLocks noGrp="1"/>
          </p:cNvSpPr>
          <p:nvPr>
            <p:ph type="dt" sz="half" idx="10"/>
          </p:nvPr>
        </p:nvSpPr>
        <p:spPr/>
        <p:txBody>
          <a:bodyPr/>
          <a:lstStyle/>
          <a:p>
            <a:fld id="{146E7F49-FBC2-FF4E-BF9C-C0E4088DF808}" type="datetimeFigureOut">
              <a:rPr lang="en-US" smtClean="0"/>
              <a:t>10/20/26</a:t>
            </a:fld>
            <a:endParaRPr lang="en-US"/>
          </a:p>
        </p:txBody>
      </p:sp>
      <p:sp>
        <p:nvSpPr>
          <p:cNvPr id="5" name="Footer Placeholder 4">
            <a:extLst>
              <a:ext uri="{FF2B5EF4-FFF2-40B4-BE49-F238E27FC236}">
                <a16:creationId xmlns:a16="http://schemas.microsoft.com/office/drawing/2014/main" id="{5BFC0F73-8C39-0677-DDCD-572C1157D0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85F018-38B0-BD5B-E802-D0442FDE2F83}"/>
              </a:ext>
            </a:extLst>
          </p:cNvPr>
          <p:cNvSpPr>
            <a:spLocks noGrp="1"/>
          </p:cNvSpPr>
          <p:nvPr>
            <p:ph type="sldNum" sz="quarter" idx="12"/>
          </p:nvPr>
        </p:nvSpPr>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2768352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6A66-BE83-43F9-A28B-02DF7879AD52}"/>
              </a:ext>
            </a:extLst>
          </p:cNvPr>
          <p:cNvSpPr>
            <a:spLocks noGrp="1"/>
          </p:cNvSpPr>
          <p:nvPr>
            <p:ph type="title"/>
          </p:nvPr>
        </p:nvSpPr>
        <p:spPr>
          <a:xfrm>
            <a:off x="838200" y="584990"/>
            <a:ext cx="10515600" cy="1116811"/>
          </a:xfrm>
          <a:prstGeom prst="rect">
            <a:avLst/>
          </a:prstGeom>
        </p:spPr>
        <p:txBody>
          <a:bodyPr vert="horz" lIns="91440" tIns="45720" rIns="91440" bIns="45720" rtlCol="0" anchor="b">
            <a:normAutofit/>
          </a:bodyPr>
          <a:lstStyle/>
          <a:p>
            <a:r>
              <a:rPr lang="en-US"/>
              <a:t>Click to edit Master title style</a:t>
            </a:r>
          </a:p>
        </p:txBody>
      </p:sp>
      <p:sp>
        <p:nvSpPr>
          <p:cNvPr id="5" name="Footer Placeholder 4">
            <a:extLst>
              <a:ext uri="{FF2B5EF4-FFF2-40B4-BE49-F238E27FC236}">
                <a16:creationId xmlns:a16="http://schemas.microsoft.com/office/drawing/2014/main" id="{0DACB382-EE11-430D-941A-DB76EEB7F2D5}"/>
              </a:ext>
            </a:extLst>
          </p:cNvPr>
          <p:cNvSpPr>
            <a:spLocks noGrp="1"/>
          </p:cNvSpPr>
          <p:nvPr>
            <p:ph type="ftr" sz="quarter" idx="3"/>
          </p:nvPr>
        </p:nvSpPr>
        <p:spPr>
          <a:xfrm rot="16200000" flipH="1">
            <a:off x="-1131161" y="1592957"/>
            <a:ext cx="2973522" cy="365125"/>
          </a:xfrm>
          <a:prstGeom prst="rect">
            <a:avLst/>
          </a:prstGeom>
        </p:spPr>
        <p:txBody>
          <a:bodyPr vert="horz" lIns="91440" tIns="45720" rIns="91440" bIns="45720" rtlCol="0" anchor="ctr"/>
          <a:lstStyle>
            <a:lvl1pPr algn="r" rtl="0">
              <a:defRPr sz="1000">
                <a:solidFill>
                  <a:schemeClr val="tx1"/>
                </a:solidFill>
              </a:defRPr>
            </a:lvl1pPr>
          </a:lstStyle>
          <a:p>
            <a:endParaRPr lang="en-US"/>
          </a:p>
        </p:txBody>
      </p:sp>
      <p:sp>
        <p:nvSpPr>
          <p:cNvPr id="3" name="Text Placeholder 2">
            <a:extLst>
              <a:ext uri="{FF2B5EF4-FFF2-40B4-BE49-F238E27FC236}">
                <a16:creationId xmlns:a16="http://schemas.microsoft.com/office/drawing/2014/main" id="{19D76E94-F276-4F0F-8DD9-B1F8A3198AE1}"/>
              </a:ext>
            </a:extLst>
          </p:cNvPr>
          <p:cNvSpPr>
            <a:spLocks noGrp="1"/>
          </p:cNvSpPr>
          <p:nvPr>
            <p:ph type="body" idx="1"/>
          </p:nvPr>
        </p:nvSpPr>
        <p:spPr>
          <a:xfrm>
            <a:off x="838200" y="2061469"/>
            <a:ext cx="10515600"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AD964E-3A2E-4DB9-B96A-EDE144A47BDC}"/>
              </a:ext>
            </a:extLst>
          </p:cNvPr>
          <p:cNvSpPr>
            <a:spLocks noGrp="1"/>
          </p:cNvSpPr>
          <p:nvPr>
            <p:ph type="dt" sz="half" idx="2"/>
          </p:nvPr>
        </p:nvSpPr>
        <p:spPr>
          <a:xfrm rot="5400000">
            <a:off x="10425981" y="4687095"/>
            <a:ext cx="2706690" cy="365125"/>
          </a:xfrm>
          <a:prstGeom prst="rect">
            <a:avLst/>
          </a:prstGeom>
        </p:spPr>
        <p:txBody>
          <a:bodyPr vert="horz" lIns="91440" tIns="45720" rIns="91440" bIns="45720" rtlCol="0" anchor="ctr"/>
          <a:lstStyle>
            <a:lvl1pPr algn="r" rtl="0">
              <a:defRPr sz="1000">
                <a:solidFill>
                  <a:schemeClr val="tx1"/>
                </a:solidFill>
              </a:defRPr>
            </a:lvl1pPr>
          </a:lstStyle>
          <a:p>
            <a:fld id="{146E7F49-FBC2-FF4E-BF9C-C0E4088DF808}" type="datetimeFigureOut">
              <a:rPr lang="en-US" smtClean="0"/>
              <a:t>10/20/26</a:t>
            </a:fld>
            <a:endParaRPr lang="en-US"/>
          </a:p>
        </p:txBody>
      </p:sp>
      <p:sp>
        <p:nvSpPr>
          <p:cNvPr id="6" name="Slide Number Placeholder 5">
            <a:extLst>
              <a:ext uri="{FF2B5EF4-FFF2-40B4-BE49-F238E27FC236}">
                <a16:creationId xmlns:a16="http://schemas.microsoft.com/office/drawing/2014/main" id="{A3C562FE-ACD1-43F2-A3DE-5B11E10B7EA5}"/>
              </a:ext>
            </a:extLst>
          </p:cNvPr>
          <p:cNvSpPr>
            <a:spLocks noGrp="1"/>
          </p:cNvSpPr>
          <p:nvPr>
            <p:ph type="sldNum" sz="quarter" idx="4"/>
          </p:nvPr>
        </p:nvSpPr>
        <p:spPr>
          <a:xfrm>
            <a:off x="11512296" y="6356350"/>
            <a:ext cx="574620" cy="365125"/>
          </a:xfrm>
          <a:prstGeom prst="rect">
            <a:avLst/>
          </a:prstGeom>
        </p:spPr>
        <p:txBody>
          <a:bodyPr vert="horz" lIns="91440" tIns="45720" rIns="91440" bIns="45720" rtlCol="0" anchor="ctr"/>
          <a:lstStyle>
            <a:lvl1pPr algn="ctr" rtl="0">
              <a:defRPr sz="1000">
                <a:solidFill>
                  <a:schemeClr val="tx1"/>
                </a:solidFill>
              </a:defRPr>
            </a:lvl1pPr>
          </a:lstStyle>
          <a:p>
            <a:fld id="{918A94C2-8A3C-DF48-86EC-BD58AB61E445}" type="slidenum">
              <a:rPr lang="en-US" smtClean="0"/>
              <a:t>‹#›</a:t>
            </a:fld>
            <a:endParaRPr lang="en-US"/>
          </a:p>
        </p:txBody>
      </p:sp>
      <p:cxnSp>
        <p:nvCxnSpPr>
          <p:cNvPr id="13" name="Straight Connector 12">
            <a:extLst>
              <a:ext uri="{FF2B5EF4-FFF2-40B4-BE49-F238E27FC236}">
                <a16:creationId xmlns:a16="http://schemas.microsoft.com/office/drawing/2014/main" id="{1EB34A3B-1FD5-48FF-9982-1E64C864C01D}"/>
              </a:ext>
            </a:extLst>
          </p:cNvPr>
          <p:cNvCxnSpPr>
            <a:cxnSpLocks/>
          </p:cNvCxnSpPr>
          <p:nvPr/>
        </p:nvCxnSpPr>
        <p:spPr>
          <a:xfrm flipH="1">
            <a:off x="4" y="1824111"/>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141052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 id="2147483712" r:id="rId23"/>
    <p:sldLayoutId id="2147483713" r:id="rId24"/>
    <p:sldLayoutId id="2147483714" r:id="rId25"/>
    <p:sldLayoutId id="2147483715" r:id="rId26"/>
    <p:sldLayoutId id="2147483716" r:id="rId27"/>
    <p:sldLayoutId id="2147483717" r:id="rId28"/>
  </p:sldLayoutIdLst>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SzPct val="80000"/>
        <a:buFont typeface="Arial" panose="020B0604020202020204" pitchFamily="34" charset="0"/>
        <a:buNone/>
        <a:defRPr sz="18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6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4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8">
          <p15:clr>
            <a:srgbClr val="F26B43"/>
          </p15:clr>
        </p15:guide>
        <p15:guide id="2" pos="528">
          <p15:clr>
            <a:srgbClr val="F26B43"/>
          </p15:clr>
        </p15:guide>
        <p15:guide id="3" orient="horz" pos="3792">
          <p15:clr>
            <a:srgbClr val="F26B43"/>
          </p15:clr>
        </p15:guide>
        <p15:guide id="4" pos="715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openxmlformats.org/officeDocument/2006/relationships/hyperlink" Target="https://www.copyright.gov/ai/Copyright-and-Artificial-Intelligence-Part-2-Copyrightability-Report.pdf?utm_source=chatgpt.com" TargetMode="External"/><Relationship Id="rId3" Type="http://schemas.openxmlformats.org/officeDocument/2006/relationships/hyperlink" Target="https://www.siue.edu/graduate/pdf/authorship-determination-scorecard.pdf" TargetMode="External"/><Relationship Id="rId7" Type="http://schemas.openxmlformats.org/officeDocument/2006/relationships/hyperlink" Target="https://www.copyright.gov/help/faq-definitions.html?utm_source=chatgpt.com" TargetMode="External"/><Relationship Id="rId2" Type="http://schemas.openxmlformats.org/officeDocument/2006/relationships/hyperlink" Target="https://psychology.nd.edu/assets/198758/ContractWorksheet.pdf" TargetMode="External"/><Relationship Id="rId1" Type="http://schemas.openxmlformats.org/officeDocument/2006/relationships/slideLayout" Target="../slideLayouts/slideLayout2.xml"/><Relationship Id="rId6" Type="http://schemas.openxmlformats.org/officeDocument/2006/relationships/hyperlink" Target="https://www.icmje.org/recommendations/browse/roles-and-responsibilities/defining-the-role-of-authors-and-contributors.html" TargetMode="External"/><Relationship Id="rId5" Type="http://schemas.openxmlformats.org/officeDocument/2006/relationships/hyperlink" Target="https://pmc.ncbi.nlm.nih.gov/articles/PMC3166465/" TargetMode="External"/><Relationship Id="rId4" Type="http://schemas.openxmlformats.org/officeDocument/2006/relationships/hyperlink" Target="https://www.cartoonstock.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5A821-23AE-3DA8-75D5-97DE99AE2F4B}"/>
              </a:ext>
            </a:extLst>
          </p:cNvPr>
          <p:cNvSpPr>
            <a:spLocks noGrp="1"/>
          </p:cNvSpPr>
          <p:nvPr>
            <p:ph type="title"/>
          </p:nvPr>
        </p:nvSpPr>
        <p:spPr>
          <a:xfrm>
            <a:off x="640080" y="4882896"/>
            <a:ext cx="3657603" cy="1453896"/>
          </a:xfrm>
        </p:spPr>
        <p:txBody>
          <a:bodyPr>
            <a:normAutofit/>
          </a:bodyPr>
          <a:lstStyle/>
          <a:p>
            <a:r>
              <a:rPr lang="en-US"/>
              <a:t>Writing For Impact</a:t>
            </a:r>
            <a:br>
              <a:rPr lang="en-US"/>
            </a:br>
            <a:endParaRPr lang="en-US"/>
          </a:p>
        </p:txBody>
      </p:sp>
      <p:pic>
        <p:nvPicPr>
          <p:cNvPr id="9" name="Picture 8">
            <a:extLst>
              <a:ext uri="{FF2B5EF4-FFF2-40B4-BE49-F238E27FC236}">
                <a16:creationId xmlns:a16="http://schemas.microsoft.com/office/drawing/2014/main" id="{0559A573-848F-D493-2B44-327AC4B52AE2}"/>
              </a:ext>
            </a:extLst>
          </p:cNvPr>
          <p:cNvPicPr>
            <a:picLocks noChangeAspect="1"/>
          </p:cNvPicPr>
          <p:nvPr/>
        </p:nvPicPr>
        <p:blipFill>
          <a:blip r:embed="rId2"/>
          <a:srcRect r="1" b="22704"/>
          <a:stretch>
            <a:fillRect/>
          </a:stretch>
        </p:blipFill>
        <p:spPr>
          <a:xfrm>
            <a:off x="984184" y="549275"/>
            <a:ext cx="2996446" cy="3469905"/>
          </a:xfrm>
          <a:custGeom>
            <a:avLst/>
            <a:gdLst>
              <a:gd name="connsiteX0" fmla="*/ 1745088 w 3490175"/>
              <a:gd name="connsiteY0" fmla="*/ 0 h 4041647"/>
              <a:gd name="connsiteX1" fmla="*/ 3490175 w 3490175"/>
              <a:gd name="connsiteY1" fmla="*/ 1745088 h 4041647"/>
              <a:gd name="connsiteX2" fmla="*/ 3490175 w 3490175"/>
              <a:gd name="connsiteY2" fmla="*/ 3141232 h 4041647"/>
              <a:gd name="connsiteX3" fmla="*/ 3490175 w 3490175"/>
              <a:gd name="connsiteY3" fmla="*/ 3490175 h 4041647"/>
              <a:gd name="connsiteX4" fmla="*/ 3490175 w 3490175"/>
              <a:gd name="connsiteY4" fmla="*/ 4041647 h 4041647"/>
              <a:gd name="connsiteX5" fmla="*/ 0 w 3490175"/>
              <a:gd name="connsiteY5" fmla="*/ 4041647 h 4041647"/>
              <a:gd name="connsiteX6" fmla="*/ 0 w 3490175"/>
              <a:gd name="connsiteY6" fmla="*/ 3490175 h 4041647"/>
              <a:gd name="connsiteX7" fmla="*/ 0 w 3490175"/>
              <a:gd name="connsiteY7" fmla="*/ 3141232 h 4041647"/>
              <a:gd name="connsiteX8" fmla="*/ 0 w 3490175"/>
              <a:gd name="connsiteY8" fmla="*/ 1745088 h 4041647"/>
              <a:gd name="connsiteX9" fmla="*/ 1745088 w 3490175"/>
              <a:gd name="connsiteY9" fmla="*/ 0 h 404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175" h="4041647">
                <a:moveTo>
                  <a:pt x="1745088" y="0"/>
                </a:moveTo>
                <a:cubicBezTo>
                  <a:pt x="2708873" y="0"/>
                  <a:pt x="3490175" y="781302"/>
                  <a:pt x="3490175" y="1745088"/>
                </a:cubicBezTo>
                <a:lnTo>
                  <a:pt x="3490175" y="3141232"/>
                </a:lnTo>
                <a:lnTo>
                  <a:pt x="3490175" y="3490175"/>
                </a:lnTo>
                <a:lnTo>
                  <a:pt x="3490175" y="4041647"/>
                </a:lnTo>
                <a:lnTo>
                  <a:pt x="0" y="4041647"/>
                </a:lnTo>
                <a:lnTo>
                  <a:pt x="0" y="3490175"/>
                </a:lnTo>
                <a:lnTo>
                  <a:pt x="0" y="3141232"/>
                </a:lnTo>
                <a:lnTo>
                  <a:pt x="0" y="1745088"/>
                </a:lnTo>
                <a:cubicBezTo>
                  <a:pt x="0" y="781302"/>
                  <a:pt x="781302" y="0"/>
                  <a:pt x="1745088" y="0"/>
                </a:cubicBezTo>
                <a:close/>
              </a:path>
            </a:pathLst>
          </a:custGeom>
          <a:noFill/>
          <a:ln w="6350">
            <a:solidFill>
              <a:schemeClr val="tx1"/>
            </a:solidFill>
          </a:ln>
        </p:spPr>
      </p:pic>
      <p:sp>
        <p:nvSpPr>
          <p:cNvPr id="3" name="Subtitle 2">
            <a:extLst>
              <a:ext uri="{FF2B5EF4-FFF2-40B4-BE49-F238E27FC236}">
                <a16:creationId xmlns:a16="http://schemas.microsoft.com/office/drawing/2014/main" id="{560165EE-A707-05CD-C97A-DAFD4657C8E2}"/>
              </a:ext>
            </a:extLst>
          </p:cNvPr>
          <p:cNvSpPr>
            <a:spLocks noGrp="1"/>
          </p:cNvSpPr>
          <p:nvPr>
            <p:ph sz="quarter" idx="14"/>
          </p:nvPr>
        </p:nvSpPr>
        <p:spPr>
          <a:xfrm>
            <a:off x="4937760" y="549275"/>
            <a:ext cx="6561138" cy="5759450"/>
          </a:xfrm>
        </p:spPr>
        <p:txBody>
          <a:bodyPr>
            <a:normAutofit/>
          </a:bodyPr>
          <a:lstStyle/>
          <a:p>
            <a:pPr algn="ctr"/>
            <a:r>
              <a:rPr lang="en-US" sz="3200" dirty="0"/>
              <a:t>Guiding Students Toward Publication and Presentation</a:t>
            </a:r>
            <a:endParaRPr lang="en-US" sz="3200" b="1" dirty="0"/>
          </a:p>
          <a:p>
            <a:pPr algn="ctr"/>
            <a:endParaRPr lang="en-US" sz="3200" b="1" dirty="0"/>
          </a:p>
          <a:p>
            <a:pPr algn="ctr"/>
            <a:r>
              <a:rPr lang="en-US" sz="3200" b="1" dirty="0"/>
              <a:t>FALL 2026</a:t>
            </a:r>
          </a:p>
          <a:p>
            <a:pPr algn="ctr"/>
            <a:endParaRPr lang="en-US" sz="3200" b="1" dirty="0"/>
          </a:p>
          <a:p>
            <a:pPr algn="ctr"/>
            <a:endParaRPr lang="en-US" sz="3200" b="1" dirty="0"/>
          </a:p>
          <a:p>
            <a:pPr algn="ctr"/>
            <a:r>
              <a:rPr lang="en-US" sz="3200" dirty="0">
                <a:solidFill>
                  <a:srgbClr val="FF0000"/>
                </a:solidFill>
              </a:rPr>
              <a:t>Session 3: Authorship in the AI age</a:t>
            </a:r>
          </a:p>
          <a:p>
            <a:endParaRPr lang="en-US" dirty="0"/>
          </a:p>
          <a:p>
            <a:endParaRPr lang="en-US" dirty="0"/>
          </a:p>
        </p:txBody>
      </p:sp>
      <p:sp>
        <p:nvSpPr>
          <p:cNvPr id="4" name="TextBox 3">
            <a:extLst>
              <a:ext uri="{FF2B5EF4-FFF2-40B4-BE49-F238E27FC236}">
                <a16:creationId xmlns:a16="http://schemas.microsoft.com/office/drawing/2014/main" id="{723D2756-18F3-827D-1F5D-84C3DA6EF47E}"/>
              </a:ext>
            </a:extLst>
          </p:cNvPr>
          <p:cNvSpPr txBox="1"/>
          <p:nvPr/>
        </p:nvSpPr>
        <p:spPr>
          <a:xfrm>
            <a:off x="5146158" y="903767"/>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488116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503EF-7166-B310-173D-3EF3B6801B72}"/>
              </a:ext>
            </a:extLst>
          </p:cNvPr>
          <p:cNvSpPr>
            <a:spLocks noGrp="1"/>
          </p:cNvSpPr>
          <p:nvPr>
            <p:ph type="title"/>
          </p:nvPr>
        </p:nvSpPr>
        <p:spPr/>
        <p:txBody>
          <a:bodyPr/>
          <a:lstStyle/>
          <a:p>
            <a:r>
              <a:rPr lang="en-US" dirty="0"/>
              <a:t>Who is author?</a:t>
            </a:r>
          </a:p>
        </p:txBody>
      </p:sp>
      <p:sp>
        <p:nvSpPr>
          <p:cNvPr id="3" name="Content Placeholder 2">
            <a:extLst>
              <a:ext uri="{FF2B5EF4-FFF2-40B4-BE49-F238E27FC236}">
                <a16:creationId xmlns:a16="http://schemas.microsoft.com/office/drawing/2014/main" id="{D936FF4F-54AB-1F82-6516-93A9EA1CF088}"/>
              </a:ext>
            </a:extLst>
          </p:cNvPr>
          <p:cNvSpPr>
            <a:spLocks noGrp="1"/>
          </p:cNvSpPr>
          <p:nvPr>
            <p:ph idx="1"/>
          </p:nvPr>
        </p:nvSpPr>
        <p:spPr>
          <a:xfrm>
            <a:off x="691896" y="1567240"/>
            <a:ext cx="10780776" cy="4925000"/>
          </a:xfrm>
        </p:spPr>
        <p:txBody>
          <a:bodyPr>
            <a:normAutofit fontScale="92500"/>
          </a:bodyPr>
          <a:lstStyle/>
          <a:p>
            <a:r>
              <a:rPr lang="en-US" b="1" dirty="0"/>
              <a:t>US Copyright law</a:t>
            </a:r>
            <a:r>
              <a:rPr lang="en-US" dirty="0"/>
              <a:t>: The creator of </a:t>
            </a:r>
            <a:r>
              <a:rPr lang="en-US" b="1" dirty="0"/>
              <a:t>the original expression </a:t>
            </a:r>
            <a:r>
              <a:rPr lang="en-US" dirty="0"/>
              <a:t>in a work is its author. The author is also </a:t>
            </a:r>
            <a:r>
              <a:rPr lang="en-US" b="1" dirty="0"/>
              <a:t>the owner of copyright </a:t>
            </a:r>
            <a:r>
              <a:rPr lang="en-US" dirty="0"/>
              <a:t>unless there is a written agreement by which the author assigns the copyright to another person or entity, such as a publisher. In cases of works made for hire, the employer or commissioning party is considered to be the author.</a:t>
            </a:r>
          </a:p>
          <a:p>
            <a:r>
              <a:rPr lang="en-US" dirty="0"/>
              <a:t>	- Authorship confers credit; </a:t>
            </a:r>
          </a:p>
          <a:p>
            <a:r>
              <a:rPr lang="en-US" dirty="0"/>
              <a:t>	-  Assigns (implies) accountability for published work;</a:t>
            </a:r>
          </a:p>
          <a:p>
            <a:r>
              <a:rPr lang="en-US" dirty="0"/>
              <a:t>	- Has financial, social, scholarly implications.</a:t>
            </a:r>
          </a:p>
          <a:p>
            <a:r>
              <a:rPr lang="en-US" b="1" dirty="0"/>
              <a:t>ICMJE:</a:t>
            </a:r>
            <a:r>
              <a:rPr lang="en-US" dirty="0"/>
              <a:t> Must meet four criteria**:</a:t>
            </a:r>
          </a:p>
          <a:p>
            <a:pPr lvl="0"/>
            <a:r>
              <a:rPr lang="en-US" dirty="0"/>
              <a:t>- 	Substantial contributions to the conception or design of the work; or the acquisition, analysis, or interpretation of data for the work; </a:t>
            </a:r>
            <a:r>
              <a:rPr lang="en-US" b="1" dirty="0"/>
              <a:t>AND</a:t>
            </a:r>
          </a:p>
          <a:p>
            <a:pPr lvl="0"/>
            <a:r>
              <a:rPr lang="en-US" dirty="0"/>
              <a:t>- 	Drafting the work or reviewing it critically for important intellectual content; </a:t>
            </a:r>
            <a:r>
              <a:rPr lang="en-US" b="1" dirty="0"/>
              <a:t>AND</a:t>
            </a:r>
          </a:p>
          <a:p>
            <a:pPr lvl="0"/>
            <a:r>
              <a:rPr lang="en-US" dirty="0"/>
              <a:t>- 	Final approval of the version to be published; </a:t>
            </a:r>
            <a:r>
              <a:rPr lang="en-US" b="1" dirty="0"/>
              <a:t>AND</a:t>
            </a:r>
          </a:p>
          <a:p>
            <a:pPr lvl="0"/>
            <a:r>
              <a:rPr lang="en-US" dirty="0"/>
              <a:t>- 	Agreement to be accountable for all aspects of the work in ensuring that questions related to the accuracy or integrity of any part of the work are appropriately investigated and resolved.</a:t>
            </a:r>
          </a:p>
          <a:p>
            <a:endParaRPr lang="en-US" dirty="0"/>
          </a:p>
        </p:txBody>
      </p:sp>
      <p:pic>
        <p:nvPicPr>
          <p:cNvPr id="4" name="Picture 3">
            <a:extLst>
              <a:ext uri="{FF2B5EF4-FFF2-40B4-BE49-F238E27FC236}">
                <a16:creationId xmlns:a16="http://schemas.microsoft.com/office/drawing/2014/main" id="{63DD21CB-9F2E-8933-60B1-389CA682C1F1}"/>
              </a:ext>
            </a:extLst>
          </p:cNvPr>
          <p:cNvPicPr>
            <a:picLocks noChangeAspect="1"/>
          </p:cNvPicPr>
          <p:nvPr/>
        </p:nvPicPr>
        <p:blipFill>
          <a:blip r:embed="rId3"/>
          <a:stretch>
            <a:fillRect/>
          </a:stretch>
        </p:blipFill>
        <p:spPr>
          <a:xfrm>
            <a:off x="8162753" y="769434"/>
            <a:ext cx="3443041" cy="561526"/>
          </a:xfrm>
          <a:prstGeom prst="rect">
            <a:avLst/>
          </a:prstGeom>
        </p:spPr>
      </p:pic>
      <p:pic>
        <p:nvPicPr>
          <p:cNvPr id="6" name="Picture 5">
            <a:extLst>
              <a:ext uri="{FF2B5EF4-FFF2-40B4-BE49-F238E27FC236}">
                <a16:creationId xmlns:a16="http://schemas.microsoft.com/office/drawing/2014/main" id="{8AC31BA3-408F-B38E-7D16-63EA9A2230B9}"/>
              </a:ext>
            </a:extLst>
          </p:cNvPr>
          <p:cNvPicPr>
            <a:picLocks noChangeAspect="1"/>
          </p:cNvPicPr>
          <p:nvPr/>
        </p:nvPicPr>
        <p:blipFill>
          <a:blip r:embed="rId4"/>
          <a:stretch>
            <a:fillRect/>
          </a:stretch>
        </p:blipFill>
        <p:spPr>
          <a:xfrm>
            <a:off x="6096000" y="299289"/>
            <a:ext cx="1265199" cy="1265199"/>
          </a:xfrm>
          <a:prstGeom prst="rect">
            <a:avLst/>
          </a:prstGeom>
        </p:spPr>
      </p:pic>
    </p:spTree>
    <p:extLst>
      <p:ext uri="{BB962C8B-B14F-4D97-AF65-F5344CB8AC3E}">
        <p14:creationId xmlns:p14="http://schemas.microsoft.com/office/powerpoint/2010/main" val="222691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D0F00-E536-8A3F-84BA-0A0F75F5959B}"/>
              </a:ext>
            </a:extLst>
          </p:cNvPr>
          <p:cNvSpPr>
            <a:spLocks noGrp="1"/>
          </p:cNvSpPr>
          <p:nvPr>
            <p:ph type="title"/>
          </p:nvPr>
        </p:nvSpPr>
        <p:spPr/>
        <p:txBody>
          <a:bodyPr>
            <a:normAutofit fontScale="90000"/>
          </a:bodyPr>
          <a:lstStyle/>
          <a:p>
            <a:r>
              <a:rPr lang="en-US" dirty="0"/>
              <a:t>Other standards</a:t>
            </a:r>
            <a:br>
              <a:rPr lang="en-US" dirty="0"/>
            </a:br>
            <a:endParaRPr lang="en-US" dirty="0"/>
          </a:p>
        </p:txBody>
      </p:sp>
      <p:pic>
        <p:nvPicPr>
          <p:cNvPr id="5" name="Content Placeholder 4">
            <a:extLst>
              <a:ext uri="{FF2B5EF4-FFF2-40B4-BE49-F238E27FC236}">
                <a16:creationId xmlns:a16="http://schemas.microsoft.com/office/drawing/2014/main" id="{1E4C9EA2-0C7E-87C5-CABE-1B0D20DE8B5F}"/>
              </a:ext>
            </a:extLst>
          </p:cNvPr>
          <p:cNvPicPr>
            <a:picLocks noGrp="1" noChangeAspect="1"/>
          </p:cNvPicPr>
          <p:nvPr>
            <p:ph idx="1"/>
          </p:nvPr>
        </p:nvPicPr>
        <p:blipFill>
          <a:blip r:embed="rId2"/>
          <a:stretch>
            <a:fillRect/>
          </a:stretch>
        </p:blipFill>
        <p:spPr>
          <a:xfrm>
            <a:off x="214020" y="1498018"/>
            <a:ext cx="6066464" cy="2134131"/>
          </a:xfrm>
          <a:prstGeom prst="rect">
            <a:avLst/>
          </a:prstGeom>
        </p:spPr>
      </p:pic>
      <p:pic>
        <p:nvPicPr>
          <p:cNvPr id="7" name="Picture 6">
            <a:extLst>
              <a:ext uri="{FF2B5EF4-FFF2-40B4-BE49-F238E27FC236}">
                <a16:creationId xmlns:a16="http://schemas.microsoft.com/office/drawing/2014/main" id="{6E623A54-32C6-53C5-5F9E-548D013B0EC8}"/>
              </a:ext>
            </a:extLst>
          </p:cNvPr>
          <p:cNvPicPr>
            <a:picLocks noChangeAspect="1"/>
          </p:cNvPicPr>
          <p:nvPr/>
        </p:nvPicPr>
        <p:blipFill>
          <a:blip r:embed="rId3"/>
          <a:stretch>
            <a:fillRect/>
          </a:stretch>
        </p:blipFill>
        <p:spPr>
          <a:xfrm>
            <a:off x="374596" y="4087673"/>
            <a:ext cx="5675897" cy="2404567"/>
          </a:xfrm>
          <a:prstGeom prst="rect">
            <a:avLst/>
          </a:prstGeom>
        </p:spPr>
      </p:pic>
      <p:pic>
        <p:nvPicPr>
          <p:cNvPr id="9" name="Picture 8">
            <a:extLst>
              <a:ext uri="{FF2B5EF4-FFF2-40B4-BE49-F238E27FC236}">
                <a16:creationId xmlns:a16="http://schemas.microsoft.com/office/drawing/2014/main" id="{B9158C94-DDFD-227A-F023-F06B8AFD8657}"/>
              </a:ext>
            </a:extLst>
          </p:cNvPr>
          <p:cNvPicPr>
            <a:picLocks noChangeAspect="1"/>
          </p:cNvPicPr>
          <p:nvPr/>
        </p:nvPicPr>
        <p:blipFill>
          <a:blip r:embed="rId4"/>
          <a:stretch>
            <a:fillRect/>
          </a:stretch>
        </p:blipFill>
        <p:spPr>
          <a:xfrm>
            <a:off x="6691731" y="167438"/>
            <a:ext cx="5174301" cy="2068032"/>
          </a:xfrm>
          <a:prstGeom prst="rect">
            <a:avLst/>
          </a:prstGeom>
        </p:spPr>
      </p:pic>
      <p:pic>
        <p:nvPicPr>
          <p:cNvPr id="11" name="Picture 10">
            <a:extLst>
              <a:ext uri="{FF2B5EF4-FFF2-40B4-BE49-F238E27FC236}">
                <a16:creationId xmlns:a16="http://schemas.microsoft.com/office/drawing/2014/main" id="{06DCF8A1-055E-5CB2-6AF2-E07F754E6748}"/>
              </a:ext>
            </a:extLst>
          </p:cNvPr>
          <p:cNvPicPr>
            <a:picLocks noChangeAspect="1"/>
          </p:cNvPicPr>
          <p:nvPr/>
        </p:nvPicPr>
        <p:blipFill>
          <a:blip r:embed="rId5"/>
          <a:stretch>
            <a:fillRect/>
          </a:stretch>
        </p:blipFill>
        <p:spPr>
          <a:xfrm>
            <a:off x="6691731" y="2444100"/>
            <a:ext cx="5174301" cy="4356862"/>
          </a:xfrm>
          <a:prstGeom prst="rect">
            <a:avLst/>
          </a:prstGeom>
        </p:spPr>
      </p:pic>
    </p:spTree>
    <p:extLst>
      <p:ext uri="{BB962C8B-B14F-4D97-AF65-F5344CB8AC3E}">
        <p14:creationId xmlns:p14="http://schemas.microsoft.com/office/powerpoint/2010/main" val="2694650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4DA7B-6919-1E10-5862-4DE4B2F830B6}"/>
              </a:ext>
            </a:extLst>
          </p:cNvPr>
          <p:cNvSpPr>
            <a:spLocks noGrp="1"/>
          </p:cNvSpPr>
          <p:nvPr>
            <p:ph type="ctrTitle"/>
          </p:nvPr>
        </p:nvSpPr>
        <p:spPr>
          <a:xfrm>
            <a:off x="1441525" y="527125"/>
            <a:ext cx="9226475" cy="1333948"/>
          </a:xfrm>
        </p:spPr>
        <p:txBody>
          <a:bodyPr anchor="b">
            <a:normAutofit/>
          </a:bodyPr>
          <a:lstStyle/>
          <a:p>
            <a:r>
              <a:rPr lang="en-US" dirty="0"/>
              <a:t>storytelling</a:t>
            </a:r>
          </a:p>
        </p:txBody>
      </p:sp>
      <p:sp>
        <p:nvSpPr>
          <p:cNvPr id="3" name="Content Placeholder 2">
            <a:extLst>
              <a:ext uri="{FF2B5EF4-FFF2-40B4-BE49-F238E27FC236}">
                <a16:creationId xmlns:a16="http://schemas.microsoft.com/office/drawing/2014/main" id="{5D04D87F-4D61-A5FD-0516-291159525805}"/>
              </a:ext>
            </a:extLst>
          </p:cNvPr>
          <p:cNvSpPr>
            <a:spLocks noGrp="1"/>
          </p:cNvSpPr>
          <p:nvPr>
            <p:ph type="subTitle" idx="1"/>
          </p:nvPr>
        </p:nvSpPr>
        <p:spPr>
          <a:xfrm>
            <a:off x="-150606" y="2000922"/>
            <a:ext cx="9391426" cy="2571078"/>
          </a:xfrm>
        </p:spPr>
        <p:txBody>
          <a:bodyPr>
            <a:normAutofit/>
          </a:bodyPr>
          <a:lstStyle/>
          <a:p>
            <a:pPr lvl="0"/>
            <a:r>
              <a:rPr lang="en-US" b="1" i="1" dirty="0"/>
              <a:t>Your experiences in assigning credits and/or being (or not) credited</a:t>
            </a:r>
          </a:p>
          <a:p>
            <a:pPr lvl="0"/>
            <a:endParaRPr lang="en-US" b="1" i="1" dirty="0"/>
          </a:p>
          <a:p>
            <a:endParaRPr lang="en-US" dirty="0"/>
          </a:p>
        </p:txBody>
      </p:sp>
      <p:pic>
        <p:nvPicPr>
          <p:cNvPr id="5" name="Picture 4">
            <a:extLst>
              <a:ext uri="{FF2B5EF4-FFF2-40B4-BE49-F238E27FC236}">
                <a16:creationId xmlns:a16="http://schemas.microsoft.com/office/drawing/2014/main" id="{E5510066-B656-809F-87F5-436DDD52B1F0}"/>
              </a:ext>
            </a:extLst>
          </p:cNvPr>
          <p:cNvPicPr>
            <a:picLocks noChangeAspect="1"/>
          </p:cNvPicPr>
          <p:nvPr/>
        </p:nvPicPr>
        <p:blipFill>
          <a:blip r:embed="rId2"/>
          <a:stretch>
            <a:fillRect/>
          </a:stretch>
        </p:blipFill>
        <p:spPr>
          <a:xfrm>
            <a:off x="6169882" y="2790585"/>
            <a:ext cx="3141535" cy="3650463"/>
          </a:xfrm>
          <a:prstGeom prst="rect">
            <a:avLst/>
          </a:prstGeom>
        </p:spPr>
      </p:pic>
      <p:pic>
        <p:nvPicPr>
          <p:cNvPr id="9" name="Picture 8">
            <a:extLst>
              <a:ext uri="{FF2B5EF4-FFF2-40B4-BE49-F238E27FC236}">
                <a16:creationId xmlns:a16="http://schemas.microsoft.com/office/drawing/2014/main" id="{E26FBAC7-863D-8958-9199-F0E56E90AAD9}"/>
              </a:ext>
            </a:extLst>
          </p:cNvPr>
          <p:cNvPicPr>
            <a:picLocks noChangeAspect="1"/>
          </p:cNvPicPr>
          <p:nvPr/>
        </p:nvPicPr>
        <p:blipFill>
          <a:blip r:embed="rId3"/>
          <a:stretch>
            <a:fillRect/>
          </a:stretch>
        </p:blipFill>
        <p:spPr>
          <a:xfrm>
            <a:off x="2655790" y="2790585"/>
            <a:ext cx="2809802" cy="3562829"/>
          </a:xfrm>
          <a:prstGeom prst="rect">
            <a:avLst/>
          </a:prstGeom>
        </p:spPr>
      </p:pic>
    </p:spTree>
    <p:extLst>
      <p:ext uri="{BB962C8B-B14F-4D97-AF65-F5344CB8AC3E}">
        <p14:creationId xmlns:p14="http://schemas.microsoft.com/office/powerpoint/2010/main" val="883479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6F2BD-4C29-E96C-8D6F-36C0E67922D6}"/>
              </a:ext>
            </a:extLst>
          </p:cNvPr>
          <p:cNvSpPr>
            <a:spLocks noGrp="1"/>
          </p:cNvSpPr>
          <p:nvPr>
            <p:ph type="title"/>
          </p:nvPr>
        </p:nvSpPr>
        <p:spPr/>
        <p:txBody>
          <a:bodyPr/>
          <a:lstStyle/>
          <a:p>
            <a:r>
              <a:rPr lang="en-US" dirty="0"/>
              <a:t>What about collabs?</a:t>
            </a:r>
            <a:endParaRPr lang="en-US" i="1" dirty="0"/>
          </a:p>
        </p:txBody>
      </p:sp>
      <p:sp>
        <p:nvSpPr>
          <p:cNvPr id="3" name="Content Placeholder 2">
            <a:extLst>
              <a:ext uri="{FF2B5EF4-FFF2-40B4-BE49-F238E27FC236}">
                <a16:creationId xmlns:a16="http://schemas.microsoft.com/office/drawing/2014/main" id="{F895F07E-30BC-4D20-6DC2-9E9CBA727493}"/>
              </a:ext>
            </a:extLst>
          </p:cNvPr>
          <p:cNvSpPr>
            <a:spLocks noGrp="1"/>
          </p:cNvSpPr>
          <p:nvPr>
            <p:ph idx="1"/>
          </p:nvPr>
        </p:nvSpPr>
        <p:spPr/>
        <p:txBody>
          <a:bodyPr>
            <a:normAutofit/>
          </a:bodyPr>
          <a:lstStyle/>
          <a:p>
            <a:pPr lvl="0"/>
            <a:r>
              <a:rPr lang="en-US" b="1" dirty="0"/>
              <a:t>EMBO 2011 investigation*: Collaboration </a:t>
            </a:r>
            <a:r>
              <a:rPr lang="en-US" dirty="0"/>
              <a:t>(persons or entities) is a recursive process that can fundamentally change the approach of the individual partners to achieving the goal [</a:t>
            </a:r>
            <a:r>
              <a:rPr lang="en-US" i="1" u="sng" dirty="0"/>
              <a:t>publishing their results in a peer-reviewed journal</a:t>
            </a:r>
            <a:r>
              <a:rPr lang="en-US" dirty="0"/>
              <a:t>]</a:t>
            </a:r>
          </a:p>
          <a:p>
            <a:pPr lvl="0"/>
            <a:r>
              <a:rPr lang="en-US" b="1" dirty="0"/>
              <a:t>Partnership </a:t>
            </a:r>
            <a:r>
              <a:rPr lang="en-US" dirty="0"/>
              <a:t>is a formal arrangement among entities and/or individuals to advance their interests.</a:t>
            </a:r>
          </a:p>
          <a:p>
            <a:pPr lvl="0"/>
            <a:r>
              <a:rPr lang="en-US" b="1" dirty="0"/>
              <a:t>Cooperation -  </a:t>
            </a:r>
            <a:r>
              <a:rPr lang="en-US" dirty="0"/>
              <a:t> a collab where the individual partners maintain their separate activities and interests, but join forces temporarily to meet a common goal</a:t>
            </a:r>
          </a:p>
          <a:p>
            <a:pPr lvl="0"/>
            <a:endParaRPr lang="en-US" dirty="0"/>
          </a:p>
          <a:p>
            <a:pPr lvl="0"/>
            <a:r>
              <a:rPr lang="en-US" dirty="0"/>
              <a:t>PROBLEM: </a:t>
            </a:r>
            <a:r>
              <a:rPr lang="en-US" i="1" dirty="0"/>
              <a:t>rarely collabs authors (published ones) assume all 3 roles, as assigned by the ICMJE</a:t>
            </a:r>
          </a:p>
          <a:p>
            <a:pPr lvl="0"/>
            <a:endParaRPr lang="en-US" i="1" dirty="0"/>
          </a:p>
          <a:p>
            <a:r>
              <a:rPr lang="en-US" dirty="0"/>
              <a:t>PROBLEM 2: </a:t>
            </a:r>
            <a:r>
              <a:rPr lang="en-US" i="1" dirty="0"/>
              <a:t>authors often sign licenses with publishers stating that they will abide by the publisher's guidelines, which often include observance of the ICMJE ethical standards. Authorship not in line with the ICMJE guidelines would therefore invalidate the license</a:t>
            </a:r>
          </a:p>
          <a:p>
            <a:br>
              <a:rPr lang="en-US" dirty="0"/>
            </a:br>
            <a:endParaRPr lang="en-US" dirty="0"/>
          </a:p>
          <a:p>
            <a:pPr lvl="0"/>
            <a:endParaRPr lang="en-US" i="1" dirty="0"/>
          </a:p>
        </p:txBody>
      </p:sp>
    </p:spTree>
    <p:extLst>
      <p:ext uri="{BB962C8B-B14F-4D97-AF65-F5344CB8AC3E}">
        <p14:creationId xmlns:p14="http://schemas.microsoft.com/office/powerpoint/2010/main" val="2015764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ADEC2-F9D2-4A47-A17B-DCAF7D12D44C}"/>
              </a:ext>
            </a:extLst>
          </p:cNvPr>
          <p:cNvSpPr>
            <a:spLocks noGrp="1"/>
          </p:cNvSpPr>
          <p:nvPr>
            <p:ph type="title"/>
          </p:nvPr>
        </p:nvSpPr>
        <p:spPr/>
        <p:txBody>
          <a:bodyPr/>
          <a:lstStyle/>
          <a:p>
            <a:r>
              <a:rPr lang="en-US" dirty="0"/>
              <a:t>NON-Authors</a:t>
            </a:r>
          </a:p>
        </p:txBody>
      </p:sp>
      <p:sp>
        <p:nvSpPr>
          <p:cNvPr id="3" name="Content Placeholder 2">
            <a:extLst>
              <a:ext uri="{FF2B5EF4-FFF2-40B4-BE49-F238E27FC236}">
                <a16:creationId xmlns:a16="http://schemas.microsoft.com/office/drawing/2014/main" id="{7617C914-8413-3EFC-C844-EC7573F4FB29}"/>
              </a:ext>
            </a:extLst>
          </p:cNvPr>
          <p:cNvSpPr>
            <a:spLocks noGrp="1"/>
          </p:cNvSpPr>
          <p:nvPr>
            <p:ph idx="1"/>
          </p:nvPr>
        </p:nvSpPr>
        <p:spPr/>
        <p:txBody>
          <a:bodyPr>
            <a:normAutofit fontScale="25000" lnSpcReduction="20000"/>
          </a:bodyPr>
          <a:lstStyle/>
          <a:p>
            <a:r>
              <a:rPr lang="en-US" sz="7600" b="1" dirty="0"/>
              <a:t>ICMJE Non-authors*: </a:t>
            </a:r>
            <a:r>
              <a:rPr lang="en-US" sz="7600" dirty="0"/>
              <a:t>Contributors who meet fewer than all 4 of the above criteria for authorship are not authors, but should be acknowledged, specifically:</a:t>
            </a:r>
          </a:p>
          <a:p>
            <a:pPr marL="285750" indent="-285750">
              <a:buFontTx/>
              <a:buChar char="-"/>
            </a:pPr>
            <a:r>
              <a:rPr lang="en-US" sz="7600" dirty="0"/>
              <a:t>Funders; </a:t>
            </a:r>
          </a:p>
          <a:p>
            <a:pPr marL="285750" indent="-285750">
              <a:buFontTx/>
              <a:buChar char="-"/>
            </a:pPr>
            <a:r>
              <a:rPr lang="en-US" sz="7600" dirty="0"/>
              <a:t>Mentors of a research group, supervisors and supportive administration;</a:t>
            </a:r>
          </a:p>
          <a:p>
            <a:pPr marL="285750" indent="-285750">
              <a:buFontTx/>
              <a:buChar char="-"/>
            </a:pPr>
            <a:r>
              <a:rPr lang="en-US" sz="7600" dirty="0"/>
              <a:t>Writing assistants: editors in technical, language and proofreading areas. </a:t>
            </a:r>
          </a:p>
          <a:p>
            <a:endParaRPr lang="en-US" sz="7600" dirty="0"/>
          </a:p>
          <a:p>
            <a:r>
              <a:rPr lang="en-US" sz="7600" b="1" dirty="0"/>
              <a:t>How to acknowledge</a:t>
            </a:r>
            <a:r>
              <a:rPr lang="en-US" sz="7600" dirty="0"/>
              <a:t>: </a:t>
            </a:r>
          </a:p>
          <a:p>
            <a:pPr marL="285750" indent="-285750">
              <a:buFontTx/>
              <a:buChar char="-"/>
            </a:pPr>
            <a:r>
              <a:rPr lang="en-US" sz="7600" dirty="0"/>
              <a:t>Individually or as a group under a single heading (e.g. "Participating Investigators")</a:t>
            </a:r>
          </a:p>
          <a:p>
            <a:pPr marL="285750" indent="-285750">
              <a:buFontTx/>
              <a:buChar char="-"/>
            </a:pPr>
            <a:r>
              <a:rPr lang="en-US" sz="7600" dirty="0"/>
              <a:t>Contributions should be specified (e.g. "served as scientific advisors," "reviewed proposal," "collected data," "provided and cared for study patients," "participated in writing or technical editing of the manuscript")</a:t>
            </a:r>
          </a:p>
          <a:p>
            <a:endParaRPr lang="en-US" sz="7600" i="1" dirty="0"/>
          </a:p>
          <a:p>
            <a:r>
              <a:rPr lang="en-US" sz="7600" i="1" dirty="0"/>
              <a:t>The corresponding author must obtain written permission to be acknowledged from all acknowledged individuals</a:t>
            </a:r>
            <a:endParaRPr lang="en-US" sz="7600" dirty="0"/>
          </a:p>
          <a:p>
            <a:br>
              <a:rPr lang="en-US" dirty="0"/>
            </a:br>
            <a:endParaRPr lang="en-US" dirty="0"/>
          </a:p>
        </p:txBody>
      </p:sp>
      <p:pic>
        <p:nvPicPr>
          <p:cNvPr id="7" name="Picture 6">
            <a:extLst>
              <a:ext uri="{FF2B5EF4-FFF2-40B4-BE49-F238E27FC236}">
                <a16:creationId xmlns:a16="http://schemas.microsoft.com/office/drawing/2014/main" id="{7F117436-0A83-D5A8-6AB9-6C8D54283B7E}"/>
              </a:ext>
            </a:extLst>
          </p:cNvPr>
          <p:cNvPicPr>
            <a:picLocks noChangeAspect="1"/>
          </p:cNvPicPr>
          <p:nvPr/>
        </p:nvPicPr>
        <p:blipFill>
          <a:blip r:embed="rId3"/>
          <a:stretch>
            <a:fillRect/>
          </a:stretch>
        </p:blipFill>
        <p:spPr>
          <a:xfrm>
            <a:off x="5747752" y="532818"/>
            <a:ext cx="5918200" cy="965200"/>
          </a:xfrm>
          <a:prstGeom prst="rect">
            <a:avLst/>
          </a:prstGeom>
        </p:spPr>
      </p:pic>
    </p:spTree>
    <p:extLst>
      <p:ext uri="{BB962C8B-B14F-4D97-AF65-F5344CB8AC3E}">
        <p14:creationId xmlns:p14="http://schemas.microsoft.com/office/powerpoint/2010/main" val="2261424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65DD7-3EDC-9E88-7F0A-992BD051B60A}"/>
              </a:ext>
            </a:extLst>
          </p:cNvPr>
          <p:cNvSpPr>
            <a:spLocks noGrp="1"/>
          </p:cNvSpPr>
          <p:nvPr>
            <p:ph type="title"/>
          </p:nvPr>
        </p:nvSpPr>
        <p:spPr>
          <a:xfrm>
            <a:off x="731520" y="320040"/>
            <a:ext cx="4572000" cy="932688"/>
          </a:xfrm>
        </p:spPr>
        <p:txBody>
          <a:bodyPr anchor="b">
            <a:normAutofit/>
          </a:bodyPr>
          <a:lstStyle/>
          <a:p>
            <a:r>
              <a:rPr lang="en-US" dirty="0"/>
              <a:t>So.. What do I do? </a:t>
            </a:r>
          </a:p>
        </p:txBody>
      </p:sp>
      <p:sp>
        <p:nvSpPr>
          <p:cNvPr id="3" name="Content Placeholder 2">
            <a:extLst>
              <a:ext uri="{FF2B5EF4-FFF2-40B4-BE49-F238E27FC236}">
                <a16:creationId xmlns:a16="http://schemas.microsoft.com/office/drawing/2014/main" id="{07024BD8-7E12-635F-A7B5-6D580B6ADD46}"/>
              </a:ext>
            </a:extLst>
          </p:cNvPr>
          <p:cNvSpPr>
            <a:spLocks noGrp="1"/>
          </p:cNvSpPr>
          <p:nvPr>
            <p:ph sz="quarter" idx="14"/>
          </p:nvPr>
        </p:nvSpPr>
        <p:spPr>
          <a:xfrm>
            <a:off x="731520" y="1380744"/>
            <a:ext cx="4572000" cy="4983480"/>
          </a:xfrm>
        </p:spPr>
        <p:txBody>
          <a:bodyPr>
            <a:normAutofit/>
          </a:bodyPr>
          <a:lstStyle/>
          <a:p>
            <a:pPr>
              <a:lnSpc>
                <a:spcPct val="100000"/>
              </a:lnSpc>
            </a:pPr>
            <a:r>
              <a:rPr lang="en-US" sz="1500" b="1"/>
              <a:t>Authorship</a:t>
            </a:r>
            <a:r>
              <a:rPr lang="en-US" sz="1500"/>
              <a:t> - entails a public acknowledgment of scientific or professional contribution to a disseminated piece of information (see APA, 2002) and includes involvement in various tasks associated with the project (National Health and Medical Research council, 1997). </a:t>
            </a:r>
          </a:p>
          <a:p>
            <a:pPr>
              <a:lnSpc>
                <a:spcPct val="100000"/>
              </a:lnSpc>
            </a:pPr>
            <a:endParaRPr lang="en-US" sz="1500"/>
          </a:p>
          <a:p>
            <a:pPr>
              <a:lnSpc>
                <a:spcPct val="100000"/>
              </a:lnSpc>
            </a:pPr>
            <a:endParaRPr lang="en-US" sz="1500"/>
          </a:p>
          <a:p>
            <a:pPr>
              <a:lnSpc>
                <a:spcPct val="100000"/>
              </a:lnSpc>
            </a:pPr>
            <a:endParaRPr lang="en-US" sz="1500"/>
          </a:p>
          <a:p>
            <a:pPr>
              <a:lnSpc>
                <a:spcPct val="100000"/>
              </a:lnSpc>
            </a:pPr>
            <a:endParaRPr lang="en-US" sz="1500"/>
          </a:p>
          <a:p>
            <a:pPr>
              <a:lnSpc>
                <a:spcPct val="100000"/>
              </a:lnSpc>
            </a:pPr>
            <a:r>
              <a:rPr lang="en-US" sz="1500"/>
              <a:t>The guidelines offer general conceptualizations (vs. concrete unambiguous definitions);  </a:t>
            </a:r>
            <a:r>
              <a:rPr lang="en-US" sz="1500" b="1"/>
              <a:t>collaborators must further discuss and reach consensus</a:t>
            </a:r>
            <a:r>
              <a:rPr lang="en-US" sz="1500"/>
              <a:t> on (a) what constitutes a scientific contribution; (b) how authorship order is decided upon, and (c) how to engage in the process of authorship determination (APA Science Student Council)*</a:t>
            </a:r>
          </a:p>
        </p:txBody>
      </p:sp>
      <p:pic>
        <p:nvPicPr>
          <p:cNvPr id="5" name="Picture 4">
            <a:extLst>
              <a:ext uri="{FF2B5EF4-FFF2-40B4-BE49-F238E27FC236}">
                <a16:creationId xmlns:a16="http://schemas.microsoft.com/office/drawing/2014/main" id="{5BBF8147-7D64-2B83-1541-51D83A170280}"/>
              </a:ext>
            </a:extLst>
          </p:cNvPr>
          <p:cNvPicPr>
            <a:picLocks noChangeAspect="1"/>
          </p:cNvPicPr>
          <p:nvPr/>
        </p:nvPicPr>
        <p:blipFill>
          <a:blip r:embed="rId3"/>
          <a:stretch>
            <a:fillRect/>
          </a:stretch>
        </p:blipFill>
        <p:spPr>
          <a:xfrm>
            <a:off x="5917720" y="880075"/>
            <a:ext cx="6274279" cy="5097850"/>
          </a:xfrm>
          <a:prstGeom prst="rect">
            <a:avLst/>
          </a:prstGeom>
          <a:noFill/>
        </p:spPr>
      </p:pic>
    </p:spTree>
    <p:extLst>
      <p:ext uri="{BB962C8B-B14F-4D97-AF65-F5344CB8AC3E}">
        <p14:creationId xmlns:p14="http://schemas.microsoft.com/office/powerpoint/2010/main" val="3029992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4F944-4742-3C8A-B8DB-528FDA681C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F101A0-540E-BBC1-93F3-048BAF46B939}"/>
              </a:ext>
            </a:extLst>
          </p:cNvPr>
          <p:cNvSpPr>
            <a:spLocks noGrp="1"/>
          </p:cNvSpPr>
          <p:nvPr>
            <p:ph type="title"/>
          </p:nvPr>
        </p:nvSpPr>
        <p:spPr/>
        <p:txBody>
          <a:bodyPr/>
          <a:lstStyle/>
          <a:p>
            <a:r>
              <a:rPr lang="en-US" dirty="0"/>
              <a:t>AI use</a:t>
            </a:r>
          </a:p>
        </p:txBody>
      </p:sp>
      <p:sp>
        <p:nvSpPr>
          <p:cNvPr id="3" name="Content Placeholder 2">
            <a:extLst>
              <a:ext uri="{FF2B5EF4-FFF2-40B4-BE49-F238E27FC236}">
                <a16:creationId xmlns:a16="http://schemas.microsoft.com/office/drawing/2014/main" id="{69E526E2-5E57-2D9B-F8B1-9F301A952337}"/>
              </a:ext>
            </a:extLst>
          </p:cNvPr>
          <p:cNvSpPr>
            <a:spLocks noGrp="1"/>
          </p:cNvSpPr>
          <p:nvPr>
            <p:ph idx="1"/>
          </p:nvPr>
        </p:nvSpPr>
        <p:spPr>
          <a:xfrm>
            <a:off x="691896" y="1567240"/>
            <a:ext cx="10780776" cy="4925000"/>
          </a:xfrm>
        </p:spPr>
        <p:txBody>
          <a:bodyPr>
            <a:normAutofit lnSpcReduction="10000"/>
          </a:bodyPr>
          <a:lstStyle/>
          <a:p>
            <a:r>
              <a:rPr lang="en-US" b="1" dirty="0"/>
              <a:t>US Copyright law*</a:t>
            </a:r>
            <a:r>
              <a:rPr lang="en-US" dirty="0"/>
              <a:t>: Requieres human authorship codified in the Constitution &amp; in interpretations by the courts. </a:t>
            </a:r>
          </a:p>
          <a:p>
            <a:r>
              <a:rPr lang="en-US" dirty="0"/>
              <a:t>“[T]he author [of a copyrighted work] is . . . the person who translates an idea into a fixed, tangible expression entitled to copyright protection.” (Supreme Court).</a:t>
            </a:r>
          </a:p>
          <a:p>
            <a:r>
              <a:rPr lang="en-US" dirty="0"/>
              <a:t>Non-copyrightable: (a) text “authored by non-human spiritual beings” (b) photographs that a monkey captured with a camera; (c ) works created by the “new forms of technology operating absent any guiding human hand” – (</a:t>
            </a:r>
            <a:r>
              <a:rPr lang="en-US" dirty="0" err="1"/>
              <a:t>e.i.</a:t>
            </a:r>
            <a:r>
              <a:rPr lang="en-US" dirty="0"/>
              <a:t> “software product or service ”)</a:t>
            </a:r>
          </a:p>
          <a:p>
            <a:r>
              <a:rPr lang="en-US" b="1" dirty="0"/>
              <a:t>ICMJE:</a:t>
            </a:r>
            <a:r>
              <a:rPr lang="en-US" dirty="0"/>
              <a:t>**:</a:t>
            </a:r>
          </a:p>
          <a:p>
            <a:pPr marL="285750" lvl="0" indent="-285750">
              <a:buFontTx/>
              <a:buChar char="-"/>
            </a:pPr>
            <a:r>
              <a:rPr lang="en-US" b="1" dirty="0"/>
              <a:t>Journals</a:t>
            </a:r>
            <a:r>
              <a:rPr lang="en-US" dirty="0"/>
              <a:t>: must require to disclose whether they used artificial intelligence (AI)</a:t>
            </a:r>
          </a:p>
          <a:p>
            <a:pPr marL="285750" indent="-285750">
              <a:buFontTx/>
              <a:buChar char="-"/>
            </a:pPr>
            <a:r>
              <a:rPr lang="en-US" b="1" dirty="0"/>
              <a:t>Authors</a:t>
            </a:r>
            <a:r>
              <a:rPr lang="en-US" dirty="0"/>
              <a:t>: should describe, in both the cover letter and the submitted work in the appropriate section if applicable, how they used it:</a:t>
            </a:r>
          </a:p>
          <a:p>
            <a:pPr marL="788670" lvl="1" indent="-285750">
              <a:buFontTx/>
              <a:buChar char="-"/>
            </a:pPr>
            <a:r>
              <a:rPr lang="en-US" dirty="0"/>
              <a:t>AI was used for writing assistance, describe this in the acknowledgment section (see Section II.A.3);</a:t>
            </a:r>
          </a:p>
          <a:p>
            <a:pPr marL="788670" lvl="1" indent="-285750">
              <a:buFontTx/>
              <a:buChar char="-"/>
            </a:pPr>
            <a:r>
              <a:rPr lang="en-US" dirty="0"/>
              <a:t>AI was used for data collection, analysis, or figure generation, describe this use in the methods (see Section IV.A.3.d);</a:t>
            </a:r>
          </a:p>
          <a:p>
            <a:pPr marL="788670" lvl="1" indent="-285750">
              <a:buFontTx/>
              <a:buChar char="-"/>
            </a:pPr>
            <a:r>
              <a:rPr lang="en-US" dirty="0"/>
              <a:t>Chatbots (such as ChatGPT) </a:t>
            </a:r>
            <a:r>
              <a:rPr lang="en-US" b="1" dirty="0"/>
              <a:t>should not be listed </a:t>
            </a:r>
            <a:r>
              <a:rPr lang="en-US" dirty="0"/>
              <a:t>as authors because they cannot be responsible for the accuracy, integrity, and originality of the work, and these responsibilities are required for authorship (see Section II.A.1)</a:t>
            </a:r>
          </a:p>
        </p:txBody>
      </p:sp>
      <p:pic>
        <p:nvPicPr>
          <p:cNvPr id="4" name="Picture 3">
            <a:extLst>
              <a:ext uri="{FF2B5EF4-FFF2-40B4-BE49-F238E27FC236}">
                <a16:creationId xmlns:a16="http://schemas.microsoft.com/office/drawing/2014/main" id="{4173F999-45BA-DBDE-FEFF-514881EC61A7}"/>
              </a:ext>
            </a:extLst>
          </p:cNvPr>
          <p:cNvPicPr>
            <a:picLocks noChangeAspect="1"/>
          </p:cNvPicPr>
          <p:nvPr/>
        </p:nvPicPr>
        <p:blipFill>
          <a:blip r:embed="rId3"/>
          <a:stretch>
            <a:fillRect/>
          </a:stretch>
        </p:blipFill>
        <p:spPr>
          <a:xfrm>
            <a:off x="8162753" y="769434"/>
            <a:ext cx="3443041" cy="561526"/>
          </a:xfrm>
          <a:prstGeom prst="rect">
            <a:avLst/>
          </a:prstGeom>
        </p:spPr>
      </p:pic>
      <p:pic>
        <p:nvPicPr>
          <p:cNvPr id="6" name="Picture 5">
            <a:extLst>
              <a:ext uri="{FF2B5EF4-FFF2-40B4-BE49-F238E27FC236}">
                <a16:creationId xmlns:a16="http://schemas.microsoft.com/office/drawing/2014/main" id="{BCFF2BAE-96AB-84EA-AB8B-C3C993FC11E4}"/>
              </a:ext>
            </a:extLst>
          </p:cNvPr>
          <p:cNvPicPr>
            <a:picLocks noChangeAspect="1"/>
          </p:cNvPicPr>
          <p:nvPr/>
        </p:nvPicPr>
        <p:blipFill>
          <a:blip r:embed="rId4"/>
          <a:stretch>
            <a:fillRect/>
          </a:stretch>
        </p:blipFill>
        <p:spPr>
          <a:xfrm>
            <a:off x="6096000" y="299289"/>
            <a:ext cx="1265199" cy="1265199"/>
          </a:xfrm>
          <a:prstGeom prst="rect">
            <a:avLst/>
          </a:prstGeom>
        </p:spPr>
      </p:pic>
    </p:spTree>
    <p:extLst>
      <p:ext uri="{BB962C8B-B14F-4D97-AF65-F5344CB8AC3E}">
        <p14:creationId xmlns:p14="http://schemas.microsoft.com/office/powerpoint/2010/main" val="2743543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6C743-60E4-C585-73C0-11E282D9B06A}"/>
              </a:ext>
            </a:extLst>
          </p:cNvPr>
          <p:cNvSpPr>
            <a:spLocks noGrp="1"/>
          </p:cNvSpPr>
          <p:nvPr>
            <p:ph type="title"/>
          </p:nvPr>
        </p:nvSpPr>
        <p:spPr/>
        <p:txBody>
          <a:bodyPr/>
          <a:lstStyle/>
          <a:p>
            <a:r>
              <a:rPr lang="en-US" dirty="0"/>
              <a:t>Policies: </a:t>
            </a:r>
          </a:p>
        </p:txBody>
      </p:sp>
      <p:sp>
        <p:nvSpPr>
          <p:cNvPr id="3" name="Content Placeholder 2">
            <a:extLst>
              <a:ext uri="{FF2B5EF4-FFF2-40B4-BE49-F238E27FC236}">
                <a16:creationId xmlns:a16="http://schemas.microsoft.com/office/drawing/2014/main" id="{8CE678BB-3909-D463-A197-5937BF91B432}"/>
              </a:ext>
            </a:extLst>
          </p:cNvPr>
          <p:cNvSpPr>
            <a:spLocks noGrp="1"/>
          </p:cNvSpPr>
          <p:nvPr>
            <p:ph idx="1"/>
          </p:nvPr>
        </p:nvSpPr>
        <p:spPr/>
        <p:txBody>
          <a:bodyPr/>
          <a:lstStyle/>
          <a:p>
            <a:r>
              <a:rPr lang="en-US" b="1" dirty="0"/>
              <a:t>ALA CORE policy*:</a:t>
            </a:r>
          </a:p>
          <a:p>
            <a:r>
              <a:rPr lang="en-US" dirty="0"/>
              <a:t>This policy </a:t>
            </a:r>
            <a:r>
              <a:rPr lang="en-US" b="1" dirty="0"/>
              <a:t>limits the use of Generative AI tools by authors and prohibits use of Generative AI tools by peer reviewers for work under consideration by Core’s journals</a:t>
            </a:r>
            <a:r>
              <a:rPr lang="en-US" dirty="0"/>
              <a:t>. The limitation on the use of AI tools to author articles is not meant to restrict research into potential uses of LLMs and/or Gen AI tools in libraries. </a:t>
            </a:r>
          </a:p>
          <a:p>
            <a:r>
              <a:rPr lang="en-US" b="1" dirty="0"/>
              <a:t>Authors</a:t>
            </a:r>
            <a:r>
              <a:rPr lang="en-US" dirty="0"/>
              <a:t>: The use of </a:t>
            </a:r>
            <a:r>
              <a:rPr lang="en-US" b="1" dirty="0"/>
              <a:t>is not allowed</a:t>
            </a:r>
            <a:r>
              <a:rPr lang="en-US" dirty="0"/>
              <a:t>. In cases where such tools are used to support a human author’s writing or research, those uses MUST be acknowledged explicitly in the manuscript, including the specific tool(s) used, the prompts given, and the section(s) of the article that were enhanced in this manner.</a:t>
            </a:r>
          </a:p>
          <a:p>
            <a:r>
              <a:rPr lang="en-US" b="1" dirty="0"/>
              <a:t>Reviewers</a:t>
            </a:r>
            <a:r>
              <a:rPr lang="en-US" dirty="0"/>
              <a:t>: The use of </a:t>
            </a:r>
            <a:r>
              <a:rPr lang="en-US" b="1" dirty="0"/>
              <a:t>is not allowed</a:t>
            </a:r>
            <a:r>
              <a:rPr lang="en-US" dirty="0"/>
              <a:t>. By using such tools, reviewers risk breaching confidentiality and giving away the author’s unpublished work to AI models.</a:t>
            </a:r>
          </a:p>
        </p:txBody>
      </p:sp>
      <p:pic>
        <p:nvPicPr>
          <p:cNvPr id="5" name="Picture 4">
            <a:extLst>
              <a:ext uri="{FF2B5EF4-FFF2-40B4-BE49-F238E27FC236}">
                <a16:creationId xmlns:a16="http://schemas.microsoft.com/office/drawing/2014/main" id="{7780789F-36C4-1516-3D4C-9A6FE5ECCF2D}"/>
              </a:ext>
            </a:extLst>
          </p:cNvPr>
          <p:cNvPicPr>
            <a:picLocks noChangeAspect="1"/>
          </p:cNvPicPr>
          <p:nvPr/>
        </p:nvPicPr>
        <p:blipFill>
          <a:blip r:embed="rId3"/>
          <a:stretch>
            <a:fillRect/>
          </a:stretch>
        </p:blipFill>
        <p:spPr>
          <a:xfrm>
            <a:off x="10330528" y="215007"/>
            <a:ext cx="1181768" cy="1433763"/>
          </a:xfrm>
          <a:prstGeom prst="rect">
            <a:avLst/>
          </a:prstGeom>
        </p:spPr>
      </p:pic>
      <p:pic>
        <p:nvPicPr>
          <p:cNvPr id="7" name="Picture 6">
            <a:extLst>
              <a:ext uri="{FF2B5EF4-FFF2-40B4-BE49-F238E27FC236}">
                <a16:creationId xmlns:a16="http://schemas.microsoft.com/office/drawing/2014/main" id="{CAC37ED9-D88A-DC62-F011-98E7F3DEDCAB}"/>
              </a:ext>
            </a:extLst>
          </p:cNvPr>
          <p:cNvPicPr>
            <a:picLocks noChangeAspect="1"/>
          </p:cNvPicPr>
          <p:nvPr/>
        </p:nvPicPr>
        <p:blipFill>
          <a:blip r:embed="rId4"/>
          <a:stretch>
            <a:fillRect/>
          </a:stretch>
        </p:blipFill>
        <p:spPr>
          <a:xfrm>
            <a:off x="600860" y="5158740"/>
            <a:ext cx="4686300" cy="1333500"/>
          </a:xfrm>
          <a:prstGeom prst="rect">
            <a:avLst/>
          </a:prstGeom>
        </p:spPr>
      </p:pic>
      <p:pic>
        <p:nvPicPr>
          <p:cNvPr id="9" name="Picture 8">
            <a:extLst>
              <a:ext uri="{FF2B5EF4-FFF2-40B4-BE49-F238E27FC236}">
                <a16:creationId xmlns:a16="http://schemas.microsoft.com/office/drawing/2014/main" id="{B0A3A78D-3580-D2A9-9F90-D2C2743138E7}"/>
              </a:ext>
            </a:extLst>
          </p:cNvPr>
          <p:cNvPicPr>
            <a:picLocks noChangeAspect="1"/>
          </p:cNvPicPr>
          <p:nvPr/>
        </p:nvPicPr>
        <p:blipFill>
          <a:blip r:embed="rId5"/>
          <a:stretch>
            <a:fillRect/>
          </a:stretch>
        </p:blipFill>
        <p:spPr>
          <a:xfrm>
            <a:off x="6332220" y="5008180"/>
            <a:ext cx="1585408" cy="1585408"/>
          </a:xfrm>
          <a:prstGeom prst="rect">
            <a:avLst/>
          </a:prstGeom>
        </p:spPr>
      </p:pic>
      <p:pic>
        <p:nvPicPr>
          <p:cNvPr id="11" name="Picture 10">
            <a:extLst>
              <a:ext uri="{FF2B5EF4-FFF2-40B4-BE49-F238E27FC236}">
                <a16:creationId xmlns:a16="http://schemas.microsoft.com/office/drawing/2014/main" id="{7CDF9A5C-1161-4426-8DB3-405A48981678}"/>
              </a:ext>
            </a:extLst>
          </p:cNvPr>
          <p:cNvPicPr>
            <a:picLocks noChangeAspect="1"/>
          </p:cNvPicPr>
          <p:nvPr/>
        </p:nvPicPr>
        <p:blipFill>
          <a:blip r:embed="rId6"/>
          <a:stretch>
            <a:fillRect/>
          </a:stretch>
        </p:blipFill>
        <p:spPr>
          <a:xfrm>
            <a:off x="9270776" y="4839340"/>
            <a:ext cx="1460500" cy="1905000"/>
          </a:xfrm>
          <a:prstGeom prst="rect">
            <a:avLst/>
          </a:prstGeom>
        </p:spPr>
      </p:pic>
    </p:spTree>
    <p:extLst>
      <p:ext uri="{BB962C8B-B14F-4D97-AF65-F5344CB8AC3E}">
        <p14:creationId xmlns:p14="http://schemas.microsoft.com/office/powerpoint/2010/main" val="788408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CEC47-BF17-7E3E-133B-D37AC1C73000}"/>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329C30D7-337C-7584-2162-A0CF5233A4EC}"/>
              </a:ext>
            </a:extLst>
          </p:cNvPr>
          <p:cNvSpPr>
            <a:spLocks noGrp="1"/>
          </p:cNvSpPr>
          <p:nvPr>
            <p:ph idx="1"/>
          </p:nvPr>
        </p:nvSpPr>
        <p:spPr/>
        <p:txBody>
          <a:bodyPr/>
          <a:lstStyle/>
          <a:p>
            <a:r>
              <a:rPr lang="en-US" dirty="0"/>
              <a:t>APA Science Student Council, “A Graduate Student's Guide to Determining Authorship Credit and Authorship Order” </a:t>
            </a:r>
            <a:r>
              <a:rPr lang="en-US" dirty="0">
                <a:hlinkClick r:id="rId2"/>
              </a:rPr>
              <a:t>https://psychology.nd.edu/assets/198758/ContractWorksheet.pdf</a:t>
            </a:r>
            <a:r>
              <a:rPr lang="en-US" dirty="0"/>
              <a:t> </a:t>
            </a:r>
          </a:p>
          <a:p>
            <a:r>
              <a:rPr lang="en-US" dirty="0"/>
              <a:t>APA worksheet - </a:t>
            </a:r>
            <a:r>
              <a:rPr lang="en-US" dirty="0">
                <a:hlinkClick r:id="rId3"/>
              </a:rPr>
              <a:t>https://www.siue.edu/graduate/pdf/authorship-determination-scorecard.pdf</a:t>
            </a:r>
            <a:r>
              <a:rPr lang="en-US"/>
              <a:t> </a:t>
            </a:r>
            <a:endParaRPr lang="en-US" dirty="0"/>
          </a:p>
          <a:p>
            <a:r>
              <a:rPr lang="en-US" dirty="0"/>
              <a:t>Cartoons: </a:t>
            </a:r>
            <a:r>
              <a:rPr lang="en-US" dirty="0">
                <a:hlinkClick r:id="rId4"/>
              </a:rPr>
              <a:t>https://www.cartoonstock.com/</a:t>
            </a:r>
            <a:r>
              <a:rPr lang="en-US" dirty="0"/>
              <a:t> </a:t>
            </a:r>
          </a:p>
          <a:p>
            <a:r>
              <a:rPr lang="en-US" dirty="0"/>
              <a:t>EMBO report: </a:t>
            </a:r>
            <a:r>
              <a:rPr lang="en-US" dirty="0">
                <a:hlinkClick r:id="rId5"/>
              </a:rPr>
              <a:t>https://pmc.ncbi.nlm.nih.gov/articles/PMC3166465/</a:t>
            </a:r>
            <a:r>
              <a:rPr lang="en-US" dirty="0"/>
              <a:t> </a:t>
            </a:r>
          </a:p>
          <a:p>
            <a:r>
              <a:rPr lang="en-US" dirty="0"/>
              <a:t>ISMJE on authors and contributions: </a:t>
            </a:r>
            <a:r>
              <a:rPr lang="en-US" dirty="0">
                <a:hlinkClick r:id="rId6"/>
              </a:rPr>
              <a:t>https://www.icmje.org/recommendations/browse/roles-and-responsibilities/defining-the-role-of-authors-and-contributors.html</a:t>
            </a:r>
            <a:r>
              <a:rPr lang="en-US" dirty="0"/>
              <a:t> </a:t>
            </a:r>
          </a:p>
          <a:p>
            <a:r>
              <a:rPr lang="en-US" dirty="0"/>
              <a:t>US Copyright office definitions: </a:t>
            </a:r>
            <a:r>
              <a:rPr lang="en-US" dirty="0">
                <a:hlinkClick r:id="rId7"/>
              </a:rPr>
              <a:t>https://www.copyright.gov/help/faq-definitions.html?utm_source=chatgpt.com</a:t>
            </a:r>
            <a:endParaRPr lang="en-US" dirty="0"/>
          </a:p>
          <a:p>
            <a:r>
              <a:rPr lang="en-US" dirty="0"/>
              <a:t>US Copyright office on copyright and AI (Jan. 2025): </a:t>
            </a:r>
            <a:r>
              <a:rPr lang="en-US" dirty="0">
                <a:hlinkClick r:id="rId8"/>
              </a:rPr>
              <a:t>https://www.copyright.gov/ai/Copyright-and-Artificial-Intelligence-Part-2-Copyrightability-Report.pdf?utm_source=chatgpt.com</a:t>
            </a:r>
            <a:r>
              <a:rPr lang="en-US" dirty="0"/>
              <a:t>  </a:t>
            </a:r>
          </a:p>
          <a:p>
            <a:endParaRPr lang="en-US" dirty="0"/>
          </a:p>
        </p:txBody>
      </p:sp>
    </p:spTree>
    <p:extLst>
      <p:ext uri="{BB962C8B-B14F-4D97-AF65-F5344CB8AC3E}">
        <p14:creationId xmlns:p14="http://schemas.microsoft.com/office/powerpoint/2010/main" val="3438579823"/>
      </p:ext>
    </p:extLst>
  </p:cSld>
  <p:clrMapOvr>
    <a:masterClrMapping/>
  </p:clrMapOvr>
</p:sld>
</file>

<file path=ppt/theme/theme1.xml><?xml version="1.0" encoding="utf-8"?>
<a:theme xmlns:a="http://schemas.openxmlformats.org/drawingml/2006/main" name="Archway">
  <a:themeElements>
    <a:clrScheme name="Archway">
      <a:dk1>
        <a:sysClr val="windowText" lastClr="000000"/>
      </a:dk1>
      <a:lt1>
        <a:sysClr val="window" lastClr="FFFFFF"/>
      </a:lt1>
      <a:dk2>
        <a:srgbClr val="424C4E"/>
      </a:dk2>
      <a:lt2>
        <a:srgbClr val="EDE9E7"/>
      </a:lt2>
      <a:accent1>
        <a:srgbClr val="9FA597"/>
      </a:accent1>
      <a:accent2>
        <a:srgbClr val="AEA67E"/>
      </a:accent2>
      <a:accent3>
        <a:srgbClr val="957D71"/>
      </a:accent3>
      <a:accent4>
        <a:srgbClr val="C88769"/>
      </a:accent4>
      <a:accent5>
        <a:srgbClr val="97A4AA"/>
      </a:accent5>
      <a:accent6>
        <a:srgbClr val="9FA4A5"/>
      </a:accent6>
      <a:hlink>
        <a:srgbClr val="8C9484"/>
      </a:hlink>
      <a:folHlink>
        <a:srgbClr val="C17957"/>
      </a:folHlink>
    </a:clrScheme>
    <a:fontScheme name="Archway">
      <a:majorFont>
        <a:latin typeface="Felix Titling"/>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way" id="{CCBE687C-D9F1-4254-B066-5079611C2397}" vid="{9D57D580-D4A7-454F-BF49-8DDDB4A818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{7F637707-AFB3-C942-83DB-5AEB379E1ED0}59d530a0-93d7-462d-ba15-3ba89e018fca-TF7bc06341-f679-419f-af0d-9f8748abf64b_mac</Template>
  <TotalTime>604</TotalTime>
  <Words>1402</Words>
  <Application>Microsoft Macintosh PowerPoint</Application>
  <PresentationFormat>Widescreen</PresentationFormat>
  <Paragraphs>86</Paragraphs>
  <Slides>10</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Aptos</vt:lpstr>
      <vt:lpstr>Arial</vt:lpstr>
      <vt:lpstr>Felix Titling</vt:lpstr>
      <vt:lpstr>Goudy Old Style</vt:lpstr>
      <vt:lpstr>Archway</vt:lpstr>
      <vt:lpstr>Writing For Impact </vt:lpstr>
      <vt:lpstr>Who is author?</vt:lpstr>
      <vt:lpstr>Other standards </vt:lpstr>
      <vt:lpstr>storytelling</vt:lpstr>
      <vt:lpstr>What about collabs?</vt:lpstr>
      <vt:lpstr>NON-Authors</vt:lpstr>
      <vt:lpstr>So.. What do I do? </vt:lpstr>
      <vt:lpstr>AI use</vt:lpstr>
      <vt:lpstr>Policies: </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Julia O Gosart</dc:creator>
  <cp:lastModifiedBy>Julia O Gosart</cp:lastModifiedBy>
  <cp:revision>16</cp:revision>
  <dcterms:created xsi:type="dcterms:W3CDTF">2026-10-05T00:56:11Z</dcterms:created>
  <dcterms:modified xsi:type="dcterms:W3CDTF">2026-10-21T02:48:38Z</dcterms:modified>
</cp:coreProperties>
</file>