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17.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2.xml" ContentType="application/inkml+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8" r:id="rId1"/>
  </p:sldMasterIdLst>
  <p:notesMasterIdLst>
    <p:notesMasterId r:id="rId40"/>
  </p:notesMasterIdLst>
  <p:sldIdLst>
    <p:sldId id="256" r:id="rId2"/>
    <p:sldId id="326" r:id="rId3"/>
    <p:sldId id="259" r:id="rId4"/>
    <p:sldId id="265" r:id="rId5"/>
    <p:sldId id="267" r:id="rId6"/>
    <p:sldId id="295" r:id="rId7"/>
    <p:sldId id="296" r:id="rId8"/>
    <p:sldId id="297" r:id="rId9"/>
    <p:sldId id="298" r:id="rId10"/>
    <p:sldId id="301" r:id="rId11"/>
    <p:sldId id="299" r:id="rId12"/>
    <p:sldId id="300" r:id="rId13"/>
    <p:sldId id="314" r:id="rId14"/>
    <p:sldId id="302" r:id="rId15"/>
    <p:sldId id="303" r:id="rId16"/>
    <p:sldId id="304" r:id="rId17"/>
    <p:sldId id="305" r:id="rId18"/>
    <p:sldId id="324" r:id="rId19"/>
    <p:sldId id="315" r:id="rId20"/>
    <p:sldId id="316" r:id="rId21"/>
    <p:sldId id="317" r:id="rId22"/>
    <p:sldId id="318" r:id="rId23"/>
    <p:sldId id="325" r:id="rId24"/>
    <p:sldId id="319" r:id="rId25"/>
    <p:sldId id="307" r:id="rId26"/>
    <p:sldId id="312" r:id="rId27"/>
    <p:sldId id="313" r:id="rId28"/>
    <p:sldId id="320" r:id="rId29"/>
    <p:sldId id="321" r:id="rId30"/>
    <p:sldId id="306" r:id="rId31"/>
    <p:sldId id="308" r:id="rId32"/>
    <p:sldId id="309" r:id="rId33"/>
    <p:sldId id="311" r:id="rId34"/>
    <p:sldId id="322" r:id="rId35"/>
    <p:sldId id="310" r:id="rId36"/>
    <p:sldId id="323" r:id="rId37"/>
    <p:sldId id="257" r:id="rId38"/>
    <p:sldId id="32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00FF"/>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77" autoAdjust="0"/>
  </p:normalViewPr>
  <p:slideViewPr>
    <p:cSldViewPr snapToGrid="0">
      <p:cViewPr varScale="1">
        <p:scale>
          <a:sx n="42" d="100"/>
          <a:sy n="42" d="100"/>
        </p:scale>
        <p:origin x="-1416" y="-96"/>
      </p:cViewPr>
      <p:guideLst>
        <p:guide orient="horz" pos="2160"/>
        <p:guide pos="2880"/>
      </p:guideLst>
    </p:cSldViewPr>
  </p:slideViewPr>
  <p:notesTextViewPr>
    <p:cViewPr>
      <p:scale>
        <a:sx n="1" d="1"/>
        <a:sy n="1" d="1"/>
      </p:scale>
      <p:origin x="0" y="0"/>
    </p:cViewPr>
  </p:notesTextViewPr>
  <p:sorterViewPr>
    <p:cViewPr>
      <p:scale>
        <a:sx n="110" d="100"/>
        <a:sy n="110" d="100"/>
      </p:scale>
      <p:origin x="0" y="51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furman\Documents\SJSU\MECHATRONICS\ME%20106\Lectures\Transistor%20Ac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furman\Documents\SJSU\MECHATRONICS\ME%20106\Lectures\Transistor%20Actio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furman\Documents\SJSU\MECHATRONICS\ME%20106\Lectures\Transistor%20Action.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bfurman\Documents\SJSU\MECHATRONICS\ME%20106\Lectures\Transistor%20Ac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Vce</a:t>
            </a:r>
            <a:r>
              <a:rPr lang="en-US" dirty="0"/>
              <a:t> vs. </a:t>
            </a:r>
            <a:r>
              <a:rPr lang="en-US" dirty="0" smtClean="0"/>
              <a:t>Vin</a:t>
            </a:r>
            <a:endParaRPr lang="en-US" dirty="0"/>
          </a:p>
        </c:rich>
      </c:tx>
      <c:layout>
        <c:manualLayout>
          <c:xMode val="edge"/>
          <c:yMode val="edge"/>
          <c:x val="0.307918858402566"/>
          <c:y val="3.5971128608923882E-2"/>
        </c:manualLayout>
      </c:layout>
      <c:overlay val="0"/>
      <c:spPr>
        <a:noFill/>
        <a:ln w="25400">
          <a:noFill/>
        </a:ln>
      </c:spPr>
    </c:title>
    <c:autoTitleDeleted val="0"/>
    <c:plotArea>
      <c:layout>
        <c:manualLayout>
          <c:layoutTarget val="inner"/>
          <c:xMode val="edge"/>
          <c:yMode val="edge"/>
          <c:x val="9.6708013253948955E-2"/>
          <c:y val="0.20503597122302158"/>
          <c:w val="0.86008403276916312"/>
          <c:h val="0.56834532374100721"/>
        </c:manualLayout>
      </c:layout>
      <c:scatterChart>
        <c:scatterStyle val="smoothMarker"/>
        <c:varyColors val="0"/>
        <c:ser>
          <c:idx val="0"/>
          <c:order val="0"/>
          <c:spPr>
            <a:ln w="25400">
              <a:solidFill>
                <a:srgbClr val="000080"/>
              </a:solidFill>
              <a:prstDash val="solid"/>
            </a:ln>
          </c:spPr>
          <c:marker>
            <c:symbol val="square"/>
            <c:size val="4"/>
            <c:spPr>
              <a:noFill/>
              <a:ln w="9525">
                <a:noFill/>
              </a:ln>
            </c:spPr>
          </c:marker>
          <c:xVal>
            <c:numRef>
              <c:f>Sheet2!$B$14:$B$61</c:f>
              <c:numCache>
                <c:formatCode>General</c:formatCode>
                <c:ptCount val="48"/>
                <c:pt idx="0">
                  <c:v>-3</c:v>
                </c:pt>
                <c:pt idx="1">
                  <c:v>0</c:v>
                </c:pt>
                <c:pt idx="2">
                  <c:v>0.3</c:v>
                </c:pt>
                <c:pt idx="3">
                  <c:v>0.6</c:v>
                </c:pt>
                <c:pt idx="4">
                  <c:v>0.7</c:v>
                </c:pt>
                <c:pt idx="5">
                  <c:v>0.79999999999999993</c:v>
                </c:pt>
                <c:pt idx="6">
                  <c:v>0.89999999999999991</c:v>
                </c:pt>
                <c:pt idx="7">
                  <c:v>0.99999999999999989</c:v>
                </c:pt>
                <c:pt idx="8">
                  <c:v>1.0999999999999999</c:v>
                </c:pt>
                <c:pt idx="9">
                  <c:v>1.2</c:v>
                </c:pt>
                <c:pt idx="10">
                  <c:v>1.3</c:v>
                </c:pt>
                <c:pt idx="11">
                  <c:v>1.4000000000000001</c:v>
                </c:pt>
                <c:pt idx="12">
                  <c:v>1.5000000000000002</c:v>
                </c:pt>
                <c:pt idx="13">
                  <c:v>1.6000000000000003</c:v>
                </c:pt>
                <c:pt idx="14">
                  <c:v>1.7000000000000004</c:v>
                </c:pt>
                <c:pt idx="15">
                  <c:v>1.8000000000000005</c:v>
                </c:pt>
                <c:pt idx="16">
                  <c:v>1.9000000000000006</c:v>
                </c:pt>
                <c:pt idx="17">
                  <c:v>2.0000000000000004</c:v>
                </c:pt>
                <c:pt idx="18">
                  <c:v>2.1000000000000005</c:v>
                </c:pt>
                <c:pt idx="19">
                  <c:v>2.2000000000000006</c:v>
                </c:pt>
                <c:pt idx="20">
                  <c:v>2.3000000000000007</c:v>
                </c:pt>
                <c:pt idx="21">
                  <c:v>2.4000000000000008</c:v>
                </c:pt>
                <c:pt idx="22">
                  <c:v>2.5000000000000009</c:v>
                </c:pt>
                <c:pt idx="23">
                  <c:v>2.600000000000001</c:v>
                </c:pt>
                <c:pt idx="24">
                  <c:v>2.7000000000000011</c:v>
                </c:pt>
                <c:pt idx="25">
                  <c:v>2.8000000000000012</c:v>
                </c:pt>
                <c:pt idx="26">
                  <c:v>2.9000000000000012</c:v>
                </c:pt>
                <c:pt idx="27">
                  <c:v>3.0000000000000013</c:v>
                </c:pt>
                <c:pt idx="28">
                  <c:v>3.1000000000000014</c:v>
                </c:pt>
                <c:pt idx="29">
                  <c:v>3.2000000000000015</c:v>
                </c:pt>
                <c:pt idx="30">
                  <c:v>3.3000000000000016</c:v>
                </c:pt>
                <c:pt idx="31">
                  <c:v>3.4000000000000017</c:v>
                </c:pt>
                <c:pt idx="32">
                  <c:v>3.5000000000000018</c:v>
                </c:pt>
                <c:pt idx="33">
                  <c:v>3.6000000000000019</c:v>
                </c:pt>
                <c:pt idx="34">
                  <c:v>3.700000000000002</c:v>
                </c:pt>
                <c:pt idx="35">
                  <c:v>3.800000000000002</c:v>
                </c:pt>
                <c:pt idx="36">
                  <c:v>3.9000000000000021</c:v>
                </c:pt>
                <c:pt idx="37">
                  <c:v>4.0000000000000018</c:v>
                </c:pt>
                <c:pt idx="38">
                  <c:v>4.1000000000000014</c:v>
                </c:pt>
                <c:pt idx="39">
                  <c:v>4.2000000000000011</c:v>
                </c:pt>
                <c:pt idx="40">
                  <c:v>4.3000000000000007</c:v>
                </c:pt>
                <c:pt idx="41">
                  <c:v>4.4000000000000004</c:v>
                </c:pt>
                <c:pt idx="42">
                  <c:v>4.5</c:v>
                </c:pt>
                <c:pt idx="43">
                  <c:v>4.5999999999999996</c:v>
                </c:pt>
                <c:pt idx="44">
                  <c:v>4.6999999999999993</c:v>
                </c:pt>
                <c:pt idx="45">
                  <c:v>4.7999999999999989</c:v>
                </c:pt>
                <c:pt idx="46">
                  <c:v>4.8999999999999986</c:v>
                </c:pt>
                <c:pt idx="47">
                  <c:v>4.9999999999999982</c:v>
                </c:pt>
              </c:numCache>
            </c:numRef>
          </c:xVal>
          <c:yVal>
            <c:numRef>
              <c:f>Sheet2!$F$14:$F$61</c:f>
              <c:numCache>
                <c:formatCode>General</c:formatCode>
                <c:ptCount val="48"/>
                <c:pt idx="0">
                  <c:v>12</c:v>
                </c:pt>
                <c:pt idx="1">
                  <c:v>12</c:v>
                </c:pt>
                <c:pt idx="2">
                  <c:v>12</c:v>
                </c:pt>
                <c:pt idx="3">
                  <c:v>12</c:v>
                </c:pt>
                <c:pt idx="4">
                  <c:v>12</c:v>
                </c:pt>
                <c:pt idx="5">
                  <c:v>11.5</c:v>
                </c:pt>
                <c:pt idx="6">
                  <c:v>11</c:v>
                </c:pt>
                <c:pt idx="7">
                  <c:v>10.5</c:v>
                </c:pt>
                <c:pt idx="8">
                  <c:v>10</c:v>
                </c:pt>
                <c:pt idx="9">
                  <c:v>9.5</c:v>
                </c:pt>
                <c:pt idx="10">
                  <c:v>9</c:v>
                </c:pt>
                <c:pt idx="11">
                  <c:v>8.5</c:v>
                </c:pt>
                <c:pt idx="12">
                  <c:v>7.9999999999999982</c:v>
                </c:pt>
                <c:pt idx="13">
                  <c:v>7.4999999999999982</c:v>
                </c:pt>
                <c:pt idx="14">
                  <c:v>6.9999999999999973</c:v>
                </c:pt>
                <c:pt idx="15">
                  <c:v>6.4999999999999982</c:v>
                </c:pt>
                <c:pt idx="16">
                  <c:v>5.9999999999999964</c:v>
                </c:pt>
                <c:pt idx="17">
                  <c:v>5.4999999999999982</c:v>
                </c:pt>
                <c:pt idx="18">
                  <c:v>4.9999999999999964</c:v>
                </c:pt>
                <c:pt idx="19">
                  <c:v>4.4999999999999964</c:v>
                </c:pt>
                <c:pt idx="20">
                  <c:v>3.9999999999999964</c:v>
                </c:pt>
                <c:pt idx="21">
                  <c:v>3.4999999999999947</c:v>
                </c:pt>
                <c:pt idx="22">
                  <c:v>2.9999999999999947</c:v>
                </c:pt>
                <c:pt idx="23">
                  <c:v>2.4999999999999964</c:v>
                </c:pt>
                <c:pt idx="24">
                  <c:v>1.9999999999999947</c:v>
                </c:pt>
                <c:pt idx="25">
                  <c:v>1.4999999999999929</c:v>
                </c:pt>
                <c:pt idx="26">
                  <c:v>0.99999999999999645</c:v>
                </c:pt>
                <c:pt idx="27">
                  <c:v>0.49999999999999112</c:v>
                </c:pt>
                <c:pt idx="28">
                  <c:v>0.30000000000000071</c:v>
                </c:pt>
                <c:pt idx="29">
                  <c:v>0.30000000000000071</c:v>
                </c:pt>
                <c:pt idx="30">
                  <c:v>0.30000000000000071</c:v>
                </c:pt>
                <c:pt idx="31">
                  <c:v>0.30000000000000071</c:v>
                </c:pt>
                <c:pt idx="32">
                  <c:v>0.30000000000000071</c:v>
                </c:pt>
                <c:pt idx="33">
                  <c:v>0.30000000000000071</c:v>
                </c:pt>
                <c:pt idx="34">
                  <c:v>0.30000000000000071</c:v>
                </c:pt>
                <c:pt idx="35">
                  <c:v>0.30000000000000071</c:v>
                </c:pt>
                <c:pt idx="36">
                  <c:v>0.30000000000000071</c:v>
                </c:pt>
                <c:pt idx="37">
                  <c:v>0.30000000000000071</c:v>
                </c:pt>
                <c:pt idx="38">
                  <c:v>0.30000000000000071</c:v>
                </c:pt>
                <c:pt idx="39">
                  <c:v>0.30000000000000071</c:v>
                </c:pt>
                <c:pt idx="40">
                  <c:v>0.30000000000000071</c:v>
                </c:pt>
                <c:pt idx="41">
                  <c:v>0.30000000000000071</c:v>
                </c:pt>
                <c:pt idx="42">
                  <c:v>0.30000000000000071</c:v>
                </c:pt>
                <c:pt idx="43">
                  <c:v>0.30000000000000071</c:v>
                </c:pt>
                <c:pt idx="44">
                  <c:v>0.30000000000000071</c:v>
                </c:pt>
                <c:pt idx="45">
                  <c:v>0.30000000000000071</c:v>
                </c:pt>
                <c:pt idx="46">
                  <c:v>0.30000000000000071</c:v>
                </c:pt>
                <c:pt idx="47">
                  <c:v>0.30000000000000071</c:v>
                </c:pt>
              </c:numCache>
            </c:numRef>
          </c:yVal>
          <c:smooth val="1"/>
        </c:ser>
        <c:dLbls>
          <c:showLegendKey val="0"/>
          <c:showVal val="0"/>
          <c:showCatName val="0"/>
          <c:showSerName val="0"/>
          <c:showPercent val="0"/>
          <c:showBubbleSize val="0"/>
        </c:dLbls>
        <c:axId val="134234112"/>
        <c:axId val="134234688"/>
      </c:scatterChart>
      <c:valAx>
        <c:axId val="134234112"/>
        <c:scaling>
          <c:orientation val="minMax"/>
        </c:scaling>
        <c:delete val="0"/>
        <c:axPos val="b"/>
        <c:title>
          <c:tx>
            <c:rich>
              <a:bodyPr/>
              <a:lstStyle/>
              <a:p>
                <a:pPr>
                  <a:defRPr/>
                </a:pPr>
                <a:r>
                  <a:rPr lang="en-US" dirty="0" smtClean="0"/>
                  <a:t>Vin, </a:t>
                </a:r>
                <a:r>
                  <a:rPr lang="en-US" dirty="0"/>
                  <a:t>volts</a:t>
                </a:r>
              </a:p>
            </c:rich>
          </c:tx>
          <c:layout>
            <c:manualLayout>
              <c:xMode val="edge"/>
              <c:yMode val="edge"/>
              <c:x val="0.47736721435991825"/>
              <c:y val="0.8705035971223021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34234688"/>
        <c:crosses val="autoZero"/>
        <c:crossBetween val="midCat"/>
      </c:valAx>
      <c:valAx>
        <c:axId val="134234688"/>
        <c:scaling>
          <c:orientation val="minMax"/>
        </c:scaling>
        <c:delete val="0"/>
        <c:axPos val="l"/>
        <c:title>
          <c:tx>
            <c:rich>
              <a:bodyPr/>
              <a:lstStyle/>
              <a:p>
                <a:pPr>
                  <a:defRPr/>
                </a:pPr>
                <a:r>
                  <a:rPr lang="en-US"/>
                  <a:t>Vce, volts</a:t>
                </a:r>
              </a:p>
            </c:rich>
          </c:tx>
          <c:layout>
            <c:manualLayout>
              <c:xMode val="edge"/>
              <c:yMode val="edge"/>
              <c:x val="0.25537266356747945"/>
              <c:y val="0.3658406240886555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34234112"/>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50" b="1" i="0" u="none" strike="noStrike" baseline="0">
                <a:solidFill>
                  <a:srgbClr val="000000"/>
                </a:solidFill>
                <a:latin typeface="Arial"/>
                <a:ea typeface="Arial"/>
                <a:cs typeface="Arial"/>
              </a:defRPr>
            </a:pPr>
            <a:r>
              <a:rPr lang="en-US" dirty="0" err="1"/>
              <a:t>Ic</a:t>
            </a:r>
            <a:r>
              <a:rPr lang="en-US" dirty="0"/>
              <a:t> vs. </a:t>
            </a:r>
            <a:r>
              <a:rPr lang="en-US" dirty="0" smtClean="0"/>
              <a:t>Vin</a:t>
            </a:r>
            <a:endParaRPr lang="en-US" dirty="0"/>
          </a:p>
        </c:rich>
      </c:tx>
      <c:layout>
        <c:manualLayout>
          <c:xMode val="edge"/>
          <c:yMode val="edge"/>
          <c:x val="0.32118471861679804"/>
          <c:y val="3.5842082239720033E-2"/>
        </c:manualLayout>
      </c:layout>
      <c:overlay val="0"/>
      <c:spPr>
        <a:noFill/>
        <a:ln w="25400">
          <a:noFill/>
        </a:ln>
      </c:spPr>
    </c:title>
    <c:autoTitleDeleted val="0"/>
    <c:plotArea>
      <c:layout>
        <c:manualLayout>
          <c:layoutTarget val="inner"/>
          <c:xMode val="edge"/>
          <c:yMode val="edge"/>
          <c:x val="9.6509337009650337E-2"/>
          <c:y val="0.20430179037085003"/>
          <c:w val="0.86037047249028697"/>
          <c:h val="0.63082658079420362"/>
        </c:manualLayout>
      </c:layout>
      <c:scatterChart>
        <c:scatterStyle val="smoothMarker"/>
        <c:varyColors val="0"/>
        <c:ser>
          <c:idx val="0"/>
          <c:order val="0"/>
          <c:spPr>
            <a:ln w="25400">
              <a:solidFill>
                <a:srgbClr val="000080"/>
              </a:solidFill>
              <a:prstDash val="solid"/>
            </a:ln>
          </c:spPr>
          <c:marker>
            <c:symbol val="square"/>
            <c:size val="4"/>
            <c:spPr>
              <a:noFill/>
              <a:ln w="9525">
                <a:noFill/>
              </a:ln>
            </c:spPr>
          </c:marker>
          <c:xVal>
            <c:numRef>
              <c:f>Sheet2!$B$14:$B$61</c:f>
              <c:numCache>
                <c:formatCode>General</c:formatCode>
                <c:ptCount val="48"/>
                <c:pt idx="0">
                  <c:v>-3</c:v>
                </c:pt>
                <c:pt idx="1">
                  <c:v>0</c:v>
                </c:pt>
                <c:pt idx="2">
                  <c:v>0.3</c:v>
                </c:pt>
                <c:pt idx="3">
                  <c:v>0.6</c:v>
                </c:pt>
                <c:pt idx="4">
                  <c:v>0.7</c:v>
                </c:pt>
                <c:pt idx="5">
                  <c:v>0.79999999999999993</c:v>
                </c:pt>
                <c:pt idx="6">
                  <c:v>0.89999999999999991</c:v>
                </c:pt>
                <c:pt idx="7">
                  <c:v>0.99999999999999989</c:v>
                </c:pt>
                <c:pt idx="8">
                  <c:v>1.0999999999999999</c:v>
                </c:pt>
                <c:pt idx="9">
                  <c:v>1.2</c:v>
                </c:pt>
                <c:pt idx="10">
                  <c:v>1.3</c:v>
                </c:pt>
                <c:pt idx="11">
                  <c:v>1.4000000000000001</c:v>
                </c:pt>
                <c:pt idx="12">
                  <c:v>1.5000000000000002</c:v>
                </c:pt>
                <c:pt idx="13">
                  <c:v>1.6000000000000003</c:v>
                </c:pt>
                <c:pt idx="14">
                  <c:v>1.7000000000000004</c:v>
                </c:pt>
                <c:pt idx="15">
                  <c:v>1.8000000000000005</c:v>
                </c:pt>
                <c:pt idx="16">
                  <c:v>1.9000000000000006</c:v>
                </c:pt>
                <c:pt idx="17">
                  <c:v>2.0000000000000004</c:v>
                </c:pt>
                <c:pt idx="18">
                  <c:v>2.1000000000000005</c:v>
                </c:pt>
                <c:pt idx="19">
                  <c:v>2.2000000000000006</c:v>
                </c:pt>
                <c:pt idx="20">
                  <c:v>2.3000000000000007</c:v>
                </c:pt>
                <c:pt idx="21">
                  <c:v>2.4000000000000008</c:v>
                </c:pt>
                <c:pt idx="22">
                  <c:v>2.5000000000000009</c:v>
                </c:pt>
                <c:pt idx="23">
                  <c:v>2.600000000000001</c:v>
                </c:pt>
                <c:pt idx="24">
                  <c:v>2.7000000000000011</c:v>
                </c:pt>
                <c:pt idx="25">
                  <c:v>2.8000000000000012</c:v>
                </c:pt>
                <c:pt idx="26">
                  <c:v>2.9000000000000012</c:v>
                </c:pt>
                <c:pt idx="27">
                  <c:v>3.0000000000000013</c:v>
                </c:pt>
                <c:pt idx="28">
                  <c:v>3.1000000000000014</c:v>
                </c:pt>
                <c:pt idx="29">
                  <c:v>3.2000000000000015</c:v>
                </c:pt>
                <c:pt idx="30">
                  <c:v>3.3000000000000016</c:v>
                </c:pt>
                <c:pt idx="31">
                  <c:v>3.4000000000000017</c:v>
                </c:pt>
                <c:pt idx="32">
                  <c:v>3.5000000000000018</c:v>
                </c:pt>
                <c:pt idx="33">
                  <c:v>3.6000000000000019</c:v>
                </c:pt>
                <c:pt idx="34">
                  <c:v>3.700000000000002</c:v>
                </c:pt>
                <c:pt idx="35">
                  <c:v>3.800000000000002</c:v>
                </c:pt>
                <c:pt idx="36">
                  <c:v>3.9000000000000021</c:v>
                </c:pt>
                <c:pt idx="37">
                  <c:v>4.0000000000000018</c:v>
                </c:pt>
                <c:pt idx="38">
                  <c:v>4.1000000000000014</c:v>
                </c:pt>
                <c:pt idx="39">
                  <c:v>4.2000000000000011</c:v>
                </c:pt>
                <c:pt idx="40">
                  <c:v>4.3000000000000007</c:v>
                </c:pt>
                <c:pt idx="41">
                  <c:v>4.4000000000000004</c:v>
                </c:pt>
                <c:pt idx="42">
                  <c:v>4.5</c:v>
                </c:pt>
                <c:pt idx="43">
                  <c:v>4.5999999999999996</c:v>
                </c:pt>
                <c:pt idx="44">
                  <c:v>4.6999999999999993</c:v>
                </c:pt>
                <c:pt idx="45">
                  <c:v>4.7999999999999989</c:v>
                </c:pt>
                <c:pt idx="46">
                  <c:v>4.8999999999999986</c:v>
                </c:pt>
                <c:pt idx="47">
                  <c:v>4.9999999999999982</c:v>
                </c:pt>
              </c:numCache>
            </c:numRef>
          </c:xVal>
          <c:yVal>
            <c:numRef>
              <c:f>Sheet2!$D$14:$D$61</c:f>
              <c:numCache>
                <c:formatCode>General</c:formatCode>
                <c:ptCount val="48"/>
                <c:pt idx="0">
                  <c:v>0</c:v>
                </c:pt>
                <c:pt idx="1">
                  <c:v>0</c:v>
                </c:pt>
                <c:pt idx="2">
                  <c:v>0</c:v>
                </c:pt>
                <c:pt idx="3">
                  <c:v>0</c:v>
                </c:pt>
                <c:pt idx="4">
                  <c:v>0</c:v>
                </c:pt>
                <c:pt idx="5">
                  <c:v>0.99999999999999967</c:v>
                </c:pt>
                <c:pt idx="6">
                  <c:v>1.9999999999999993</c:v>
                </c:pt>
                <c:pt idx="7">
                  <c:v>2.9999999999999996</c:v>
                </c:pt>
                <c:pt idx="8">
                  <c:v>3.9999999999999987</c:v>
                </c:pt>
                <c:pt idx="9">
                  <c:v>5</c:v>
                </c:pt>
                <c:pt idx="10">
                  <c:v>6.0000000000000009</c:v>
                </c:pt>
                <c:pt idx="11">
                  <c:v>7.0000000000000018</c:v>
                </c:pt>
                <c:pt idx="12">
                  <c:v>8.0000000000000036</c:v>
                </c:pt>
                <c:pt idx="13">
                  <c:v>9.0000000000000036</c:v>
                </c:pt>
                <c:pt idx="14">
                  <c:v>10.000000000000005</c:v>
                </c:pt>
                <c:pt idx="15">
                  <c:v>11.000000000000004</c:v>
                </c:pt>
                <c:pt idx="16">
                  <c:v>12.000000000000007</c:v>
                </c:pt>
                <c:pt idx="17">
                  <c:v>13.000000000000004</c:v>
                </c:pt>
                <c:pt idx="18">
                  <c:v>14.000000000000007</c:v>
                </c:pt>
                <c:pt idx="19">
                  <c:v>15.000000000000007</c:v>
                </c:pt>
                <c:pt idx="20">
                  <c:v>16.000000000000007</c:v>
                </c:pt>
                <c:pt idx="21">
                  <c:v>17.000000000000011</c:v>
                </c:pt>
                <c:pt idx="22">
                  <c:v>18.000000000000011</c:v>
                </c:pt>
                <c:pt idx="23">
                  <c:v>19.000000000000007</c:v>
                </c:pt>
                <c:pt idx="24">
                  <c:v>20.000000000000011</c:v>
                </c:pt>
                <c:pt idx="25">
                  <c:v>21.000000000000014</c:v>
                </c:pt>
                <c:pt idx="26">
                  <c:v>22.000000000000007</c:v>
                </c:pt>
                <c:pt idx="27">
                  <c:v>23.000000000000018</c:v>
                </c:pt>
                <c:pt idx="28">
                  <c:v>23.4</c:v>
                </c:pt>
                <c:pt idx="29">
                  <c:v>23.4</c:v>
                </c:pt>
                <c:pt idx="30">
                  <c:v>23.4</c:v>
                </c:pt>
                <c:pt idx="31">
                  <c:v>23.4</c:v>
                </c:pt>
                <c:pt idx="32">
                  <c:v>23.4</c:v>
                </c:pt>
                <c:pt idx="33">
                  <c:v>23.4</c:v>
                </c:pt>
                <c:pt idx="34">
                  <c:v>23.4</c:v>
                </c:pt>
                <c:pt idx="35">
                  <c:v>23.4</c:v>
                </c:pt>
                <c:pt idx="36">
                  <c:v>23.4</c:v>
                </c:pt>
                <c:pt idx="37">
                  <c:v>23.4</c:v>
                </c:pt>
                <c:pt idx="38">
                  <c:v>23.4</c:v>
                </c:pt>
                <c:pt idx="39">
                  <c:v>23.4</c:v>
                </c:pt>
                <c:pt idx="40">
                  <c:v>23.4</c:v>
                </c:pt>
                <c:pt idx="41">
                  <c:v>23.4</c:v>
                </c:pt>
                <c:pt idx="42">
                  <c:v>23.4</c:v>
                </c:pt>
                <c:pt idx="43">
                  <c:v>23.4</c:v>
                </c:pt>
                <c:pt idx="44">
                  <c:v>23.4</c:v>
                </c:pt>
                <c:pt idx="45">
                  <c:v>23.4</c:v>
                </c:pt>
                <c:pt idx="46">
                  <c:v>23.4</c:v>
                </c:pt>
                <c:pt idx="47">
                  <c:v>23.4</c:v>
                </c:pt>
              </c:numCache>
            </c:numRef>
          </c:yVal>
          <c:smooth val="1"/>
        </c:ser>
        <c:dLbls>
          <c:showLegendKey val="0"/>
          <c:showVal val="0"/>
          <c:showCatName val="0"/>
          <c:showSerName val="0"/>
          <c:showPercent val="0"/>
          <c:showBubbleSize val="0"/>
        </c:dLbls>
        <c:axId val="134236416"/>
        <c:axId val="134236992"/>
      </c:scatterChart>
      <c:valAx>
        <c:axId val="134236416"/>
        <c:scaling>
          <c:orientation val="minMax"/>
        </c:scaling>
        <c:delete val="0"/>
        <c:axPos val="b"/>
        <c:title>
          <c:tx>
            <c:rich>
              <a:bodyPr/>
              <a:lstStyle/>
              <a:p>
                <a:pPr>
                  <a:defRPr sz="800" b="1" i="0" u="none" strike="noStrike" baseline="0">
                    <a:solidFill>
                      <a:srgbClr val="000000"/>
                    </a:solidFill>
                    <a:latin typeface="Arial"/>
                    <a:ea typeface="Arial"/>
                    <a:cs typeface="Arial"/>
                  </a:defRPr>
                </a:pPr>
                <a:r>
                  <a:rPr lang="en-US" dirty="0" smtClean="0"/>
                  <a:t>Vin, </a:t>
                </a:r>
                <a:r>
                  <a:rPr lang="en-US" dirty="0"/>
                  <a:t>volts</a:t>
                </a:r>
              </a:p>
            </c:rich>
          </c:tx>
          <c:layout>
            <c:manualLayout>
              <c:xMode val="edge"/>
              <c:yMode val="edge"/>
              <c:x val="0.47638651460082715"/>
              <c:y val="0.8709707905283606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34236992"/>
        <c:crosses val="autoZero"/>
        <c:crossBetween val="midCat"/>
      </c:valAx>
      <c:valAx>
        <c:axId val="134236992"/>
        <c:scaling>
          <c:orientation val="minMax"/>
        </c:scaling>
        <c:delete val="0"/>
        <c:axPos val="l"/>
        <c:title>
          <c:tx>
            <c:rich>
              <a:bodyPr/>
              <a:lstStyle/>
              <a:p>
                <a:pPr>
                  <a:defRPr sz="800" b="1" i="0" u="none" strike="noStrike" baseline="0">
                    <a:solidFill>
                      <a:srgbClr val="000000"/>
                    </a:solidFill>
                    <a:latin typeface="Arial"/>
                    <a:ea typeface="Arial"/>
                    <a:cs typeface="Arial"/>
                  </a:defRPr>
                </a:pPr>
                <a:r>
                  <a:rPr lang="en-US"/>
                  <a:t>Ic, mA</a:t>
                </a:r>
              </a:p>
            </c:rich>
          </c:tx>
          <c:layout>
            <c:manualLayout>
              <c:xMode val="edge"/>
              <c:yMode val="edge"/>
              <c:x val="0.25564677307860184"/>
              <c:y val="0.3234784193642461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34236416"/>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50" b="1" i="0" u="none" strike="noStrike" baseline="0">
                <a:solidFill>
                  <a:srgbClr val="000000"/>
                </a:solidFill>
                <a:latin typeface="Arial"/>
                <a:ea typeface="Arial"/>
                <a:cs typeface="Arial"/>
              </a:defRPr>
            </a:pPr>
            <a:r>
              <a:rPr lang="en-US" dirty="0" err="1"/>
              <a:t>Pt</a:t>
            </a:r>
            <a:r>
              <a:rPr lang="en-US" dirty="0"/>
              <a:t> vs. </a:t>
            </a:r>
            <a:r>
              <a:rPr lang="en-US" dirty="0" smtClean="0"/>
              <a:t>Vin</a:t>
            </a:r>
            <a:endParaRPr lang="en-US" dirty="0"/>
          </a:p>
        </c:rich>
      </c:tx>
      <c:layout>
        <c:manualLayout>
          <c:xMode val="edge"/>
          <c:yMode val="edge"/>
          <c:x val="0.32331521859625362"/>
          <c:y val="2.7777777777777776E-2"/>
        </c:manualLayout>
      </c:layout>
      <c:overlay val="0"/>
      <c:spPr>
        <a:noFill/>
        <a:ln w="25400">
          <a:noFill/>
        </a:ln>
      </c:spPr>
    </c:title>
    <c:autoTitleDeleted val="0"/>
    <c:plotArea>
      <c:layout>
        <c:manualLayout>
          <c:layoutTarget val="inner"/>
          <c:xMode val="edge"/>
          <c:yMode val="edge"/>
          <c:x val="9.6311475409836061E-2"/>
          <c:y val="0.20357178357244624"/>
          <c:w val="0.86065573770491799"/>
          <c:h val="0.63214395951443836"/>
        </c:manualLayout>
      </c:layout>
      <c:scatterChart>
        <c:scatterStyle val="smoothMarker"/>
        <c:varyColors val="0"/>
        <c:ser>
          <c:idx val="0"/>
          <c:order val="0"/>
          <c:spPr>
            <a:ln w="25400">
              <a:solidFill>
                <a:srgbClr val="000080"/>
              </a:solidFill>
              <a:prstDash val="solid"/>
            </a:ln>
          </c:spPr>
          <c:marker>
            <c:symbol val="square"/>
            <c:size val="4"/>
            <c:spPr>
              <a:noFill/>
              <a:ln w="9525">
                <a:noFill/>
              </a:ln>
            </c:spPr>
          </c:marker>
          <c:xVal>
            <c:numRef>
              <c:f>Sheet2!$B$14:$B$61</c:f>
              <c:numCache>
                <c:formatCode>General</c:formatCode>
                <c:ptCount val="48"/>
                <c:pt idx="0">
                  <c:v>-3</c:v>
                </c:pt>
                <c:pt idx="1">
                  <c:v>0</c:v>
                </c:pt>
                <c:pt idx="2">
                  <c:v>0.3</c:v>
                </c:pt>
                <c:pt idx="3">
                  <c:v>0.6</c:v>
                </c:pt>
                <c:pt idx="4">
                  <c:v>0.7</c:v>
                </c:pt>
                <c:pt idx="5">
                  <c:v>0.79999999999999993</c:v>
                </c:pt>
                <c:pt idx="6">
                  <c:v>0.89999999999999991</c:v>
                </c:pt>
                <c:pt idx="7">
                  <c:v>0.99999999999999989</c:v>
                </c:pt>
                <c:pt idx="8">
                  <c:v>1.0999999999999999</c:v>
                </c:pt>
                <c:pt idx="9">
                  <c:v>1.2</c:v>
                </c:pt>
                <c:pt idx="10">
                  <c:v>1.3</c:v>
                </c:pt>
                <c:pt idx="11">
                  <c:v>1.4000000000000001</c:v>
                </c:pt>
                <c:pt idx="12">
                  <c:v>1.5000000000000002</c:v>
                </c:pt>
                <c:pt idx="13">
                  <c:v>1.6000000000000003</c:v>
                </c:pt>
                <c:pt idx="14">
                  <c:v>1.7000000000000004</c:v>
                </c:pt>
                <c:pt idx="15">
                  <c:v>1.8000000000000005</c:v>
                </c:pt>
                <c:pt idx="16">
                  <c:v>1.9000000000000006</c:v>
                </c:pt>
                <c:pt idx="17">
                  <c:v>2.0000000000000004</c:v>
                </c:pt>
                <c:pt idx="18">
                  <c:v>2.1000000000000005</c:v>
                </c:pt>
                <c:pt idx="19">
                  <c:v>2.2000000000000006</c:v>
                </c:pt>
                <c:pt idx="20">
                  <c:v>2.3000000000000007</c:v>
                </c:pt>
                <c:pt idx="21">
                  <c:v>2.4000000000000008</c:v>
                </c:pt>
                <c:pt idx="22">
                  <c:v>2.5000000000000009</c:v>
                </c:pt>
                <c:pt idx="23">
                  <c:v>2.600000000000001</c:v>
                </c:pt>
                <c:pt idx="24">
                  <c:v>2.7000000000000011</c:v>
                </c:pt>
                <c:pt idx="25">
                  <c:v>2.8000000000000012</c:v>
                </c:pt>
                <c:pt idx="26">
                  <c:v>2.9000000000000012</c:v>
                </c:pt>
                <c:pt idx="27">
                  <c:v>3.0000000000000013</c:v>
                </c:pt>
                <c:pt idx="28">
                  <c:v>3.1000000000000014</c:v>
                </c:pt>
                <c:pt idx="29">
                  <c:v>3.2000000000000015</c:v>
                </c:pt>
                <c:pt idx="30">
                  <c:v>3.3000000000000016</c:v>
                </c:pt>
                <c:pt idx="31">
                  <c:v>3.4000000000000017</c:v>
                </c:pt>
                <c:pt idx="32">
                  <c:v>3.5000000000000018</c:v>
                </c:pt>
                <c:pt idx="33">
                  <c:v>3.6000000000000019</c:v>
                </c:pt>
                <c:pt idx="34">
                  <c:v>3.700000000000002</c:v>
                </c:pt>
                <c:pt idx="35">
                  <c:v>3.800000000000002</c:v>
                </c:pt>
                <c:pt idx="36">
                  <c:v>3.9000000000000021</c:v>
                </c:pt>
                <c:pt idx="37">
                  <c:v>4.0000000000000018</c:v>
                </c:pt>
                <c:pt idx="38">
                  <c:v>4.1000000000000014</c:v>
                </c:pt>
                <c:pt idx="39">
                  <c:v>4.2000000000000011</c:v>
                </c:pt>
                <c:pt idx="40">
                  <c:v>4.3000000000000007</c:v>
                </c:pt>
                <c:pt idx="41">
                  <c:v>4.4000000000000004</c:v>
                </c:pt>
                <c:pt idx="42">
                  <c:v>4.5</c:v>
                </c:pt>
                <c:pt idx="43">
                  <c:v>4.5999999999999996</c:v>
                </c:pt>
                <c:pt idx="44">
                  <c:v>4.6999999999999993</c:v>
                </c:pt>
                <c:pt idx="45">
                  <c:v>4.7999999999999989</c:v>
                </c:pt>
                <c:pt idx="46">
                  <c:v>4.8999999999999986</c:v>
                </c:pt>
                <c:pt idx="47">
                  <c:v>4.9999999999999982</c:v>
                </c:pt>
              </c:numCache>
            </c:numRef>
          </c:xVal>
          <c:yVal>
            <c:numRef>
              <c:f>Sheet2!$H$14:$H$61</c:f>
              <c:numCache>
                <c:formatCode>General</c:formatCode>
                <c:ptCount val="48"/>
                <c:pt idx="0">
                  <c:v>0</c:v>
                </c:pt>
                <c:pt idx="1">
                  <c:v>0</c:v>
                </c:pt>
                <c:pt idx="2">
                  <c:v>0</c:v>
                </c:pt>
                <c:pt idx="3">
                  <c:v>0</c:v>
                </c:pt>
                <c:pt idx="4">
                  <c:v>0</c:v>
                </c:pt>
                <c:pt idx="5">
                  <c:v>1.1499999999999996E-2</c:v>
                </c:pt>
                <c:pt idx="6">
                  <c:v>2.1999999999999992E-2</c:v>
                </c:pt>
                <c:pt idx="7">
                  <c:v>3.1499999999999993E-2</c:v>
                </c:pt>
                <c:pt idx="8">
                  <c:v>3.9999999999999987E-2</c:v>
                </c:pt>
                <c:pt idx="9">
                  <c:v>4.7500000000000001E-2</c:v>
                </c:pt>
                <c:pt idx="10">
                  <c:v>5.4000000000000006E-2</c:v>
                </c:pt>
                <c:pt idx="11">
                  <c:v>5.9500000000000011E-2</c:v>
                </c:pt>
                <c:pt idx="12">
                  <c:v>6.4000000000000015E-2</c:v>
                </c:pt>
                <c:pt idx="13">
                  <c:v>6.7500000000000018E-2</c:v>
                </c:pt>
                <c:pt idx="14">
                  <c:v>7.0000000000000021E-2</c:v>
                </c:pt>
                <c:pt idx="15">
                  <c:v>7.1499999999999994E-2</c:v>
                </c:pt>
                <c:pt idx="16">
                  <c:v>7.1999999999999995E-2</c:v>
                </c:pt>
                <c:pt idx="17">
                  <c:v>7.1499999999999994E-2</c:v>
                </c:pt>
                <c:pt idx="18">
                  <c:v>6.9999999999999979E-2</c:v>
                </c:pt>
                <c:pt idx="19">
                  <c:v>6.7499999999999977E-2</c:v>
                </c:pt>
                <c:pt idx="20">
                  <c:v>6.3999999999999974E-2</c:v>
                </c:pt>
                <c:pt idx="21">
                  <c:v>5.9499999999999942E-2</c:v>
                </c:pt>
                <c:pt idx="22">
                  <c:v>5.3999999999999937E-2</c:v>
                </c:pt>
                <c:pt idx="23">
                  <c:v>4.7499999999999952E-2</c:v>
                </c:pt>
                <c:pt idx="24">
                  <c:v>3.9999999999999918E-2</c:v>
                </c:pt>
                <c:pt idx="25">
                  <c:v>3.1499999999999875E-2</c:v>
                </c:pt>
                <c:pt idx="26">
                  <c:v>2.1999999999999929E-2</c:v>
                </c:pt>
                <c:pt idx="27">
                  <c:v>1.1499999999999804E-2</c:v>
                </c:pt>
                <c:pt idx="28">
                  <c:v>7.0200000000000167E-3</c:v>
                </c:pt>
                <c:pt idx="29">
                  <c:v>7.0200000000000167E-3</c:v>
                </c:pt>
                <c:pt idx="30">
                  <c:v>7.0200000000000167E-3</c:v>
                </c:pt>
                <c:pt idx="31">
                  <c:v>7.0200000000000167E-3</c:v>
                </c:pt>
                <c:pt idx="32">
                  <c:v>7.0200000000000167E-3</c:v>
                </c:pt>
                <c:pt idx="33">
                  <c:v>7.0200000000000167E-3</c:v>
                </c:pt>
                <c:pt idx="34">
                  <c:v>7.0200000000000167E-3</c:v>
                </c:pt>
                <c:pt idx="35">
                  <c:v>7.0200000000000167E-3</c:v>
                </c:pt>
                <c:pt idx="36">
                  <c:v>7.0200000000000167E-3</c:v>
                </c:pt>
                <c:pt idx="37">
                  <c:v>7.0200000000000167E-3</c:v>
                </c:pt>
                <c:pt idx="38">
                  <c:v>7.0200000000000167E-3</c:v>
                </c:pt>
                <c:pt idx="39">
                  <c:v>7.0200000000000167E-3</c:v>
                </c:pt>
                <c:pt idx="40">
                  <c:v>7.0200000000000167E-3</c:v>
                </c:pt>
                <c:pt idx="41">
                  <c:v>7.0200000000000167E-3</c:v>
                </c:pt>
                <c:pt idx="42">
                  <c:v>7.0200000000000167E-3</c:v>
                </c:pt>
                <c:pt idx="43">
                  <c:v>7.0200000000000167E-3</c:v>
                </c:pt>
                <c:pt idx="44">
                  <c:v>7.0200000000000167E-3</c:v>
                </c:pt>
                <c:pt idx="45">
                  <c:v>7.0200000000000167E-3</c:v>
                </c:pt>
                <c:pt idx="46">
                  <c:v>7.0200000000000167E-3</c:v>
                </c:pt>
                <c:pt idx="47">
                  <c:v>7.0200000000000167E-3</c:v>
                </c:pt>
              </c:numCache>
            </c:numRef>
          </c:yVal>
          <c:smooth val="1"/>
        </c:ser>
        <c:dLbls>
          <c:showLegendKey val="0"/>
          <c:showVal val="0"/>
          <c:showCatName val="0"/>
          <c:showSerName val="0"/>
          <c:showPercent val="0"/>
          <c:showBubbleSize val="0"/>
        </c:dLbls>
        <c:axId val="134238720"/>
        <c:axId val="134239296"/>
      </c:scatterChart>
      <c:valAx>
        <c:axId val="134238720"/>
        <c:scaling>
          <c:orientation val="minMax"/>
        </c:scaling>
        <c:delete val="0"/>
        <c:axPos val="b"/>
        <c:title>
          <c:tx>
            <c:rich>
              <a:bodyPr/>
              <a:lstStyle/>
              <a:p>
                <a:pPr>
                  <a:defRPr sz="800" b="1" i="0" u="none" strike="noStrike" baseline="0">
                    <a:solidFill>
                      <a:srgbClr val="000000"/>
                    </a:solidFill>
                    <a:latin typeface="Arial"/>
                    <a:ea typeface="Arial"/>
                    <a:cs typeface="Arial"/>
                  </a:defRPr>
                </a:pPr>
                <a:r>
                  <a:rPr lang="en-US" dirty="0" smtClean="0"/>
                  <a:t>Vin, </a:t>
                </a:r>
                <a:r>
                  <a:rPr lang="en-US" dirty="0"/>
                  <a:t>volts</a:t>
                </a:r>
              </a:p>
            </c:rich>
          </c:tx>
          <c:layout>
            <c:manualLayout>
              <c:xMode val="edge"/>
              <c:yMode val="edge"/>
              <c:x val="0.47745901639344263"/>
              <c:y val="0.8714300910820506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34239296"/>
        <c:crosses val="autoZero"/>
        <c:crossBetween val="midCat"/>
      </c:valAx>
      <c:valAx>
        <c:axId val="134239296"/>
        <c:scaling>
          <c:orientation val="minMax"/>
        </c:scaling>
        <c:delete val="0"/>
        <c:axPos val="l"/>
        <c:title>
          <c:tx>
            <c:rich>
              <a:bodyPr/>
              <a:lstStyle/>
              <a:p>
                <a:pPr>
                  <a:defRPr sz="800" b="1" i="0" u="none" strike="noStrike" baseline="0">
                    <a:solidFill>
                      <a:srgbClr val="000000"/>
                    </a:solidFill>
                    <a:latin typeface="Arial"/>
                    <a:ea typeface="Arial"/>
                    <a:cs typeface="Arial"/>
                  </a:defRPr>
                </a:pPr>
                <a:r>
                  <a:rPr lang="en-US"/>
                  <a:t>Pt, W</a:t>
                </a:r>
              </a:p>
            </c:rich>
          </c:tx>
          <c:layout>
            <c:manualLayout>
              <c:xMode val="edge"/>
              <c:yMode val="edge"/>
              <c:x val="0.22404364269779206"/>
              <c:y val="0.295503791192767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34238720"/>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50" b="1" i="0" u="none" strike="noStrike" baseline="0">
                <a:solidFill>
                  <a:srgbClr val="000000"/>
                </a:solidFill>
                <a:latin typeface="Arial"/>
                <a:ea typeface="Arial"/>
                <a:cs typeface="Arial"/>
              </a:defRPr>
            </a:pPr>
            <a:r>
              <a:rPr lang="en-US" dirty="0" err="1"/>
              <a:t>Pload</a:t>
            </a:r>
            <a:r>
              <a:rPr lang="en-US" dirty="0"/>
              <a:t> vs. </a:t>
            </a:r>
            <a:r>
              <a:rPr lang="en-US" dirty="0" smtClean="0"/>
              <a:t>Vin</a:t>
            </a:r>
            <a:endParaRPr lang="en-US" dirty="0"/>
          </a:p>
        </c:rich>
      </c:tx>
      <c:layout>
        <c:manualLayout>
          <c:xMode val="edge"/>
          <c:yMode val="edge"/>
          <c:x val="0.28987836407154621"/>
          <c:y val="3.5586905803441239E-2"/>
        </c:manualLayout>
      </c:layout>
      <c:overlay val="0"/>
      <c:spPr>
        <a:noFill/>
        <a:ln w="25400">
          <a:noFill/>
        </a:ln>
      </c:spPr>
    </c:title>
    <c:autoTitleDeleted val="0"/>
    <c:plotArea>
      <c:layout>
        <c:manualLayout>
          <c:layoutTarget val="inner"/>
          <c:xMode val="edge"/>
          <c:yMode val="edge"/>
          <c:x val="9.6114711374279807E-2"/>
          <c:y val="0.20284697508896798"/>
          <c:w val="0.86094241465046384"/>
          <c:h val="0.63345195729537362"/>
        </c:manualLayout>
      </c:layout>
      <c:scatterChart>
        <c:scatterStyle val="smoothMarker"/>
        <c:varyColors val="0"/>
        <c:ser>
          <c:idx val="0"/>
          <c:order val="0"/>
          <c:spPr>
            <a:ln w="25400">
              <a:solidFill>
                <a:srgbClr val="000080"/>
              </a:solidFill>
              <a:prstDash val="solid"/>
            </a:ln>
          </c:spPr>
          <c:marker>
            <c:symbol val="square"/>
            <c:size val="4"/>
            <c:spPr>
              <a:noFill/>
              <a:ln w="9525">
                <a:noFill/>
              </a:ln>
            </c:spPr>
          </c:marker>
          <c:xVal>
            <c:numRef>
              <c:f>Sheet2!$B$14:$B$61</c:f>
              <c:numCache>
                <c:formatCode>General</c:formatCode>
                <c:ptCount val="48"/>
                <c:pt idx="0">
                  <c:v>-3</c:v>
                </c:pt>
                <c:pt idx="1">
                  <c:v>0</c:v>
                </c:pt>
                <c:pt idx="2">
                  <c:v>0.3</c:v>
                </c:pt>
                <c:pt idx="3">
                  <c:v>0.6</c:v>
                </c:pt>
                <c:pt idx="4">
                  <c:v>0.7</c:v>
                </c:pt>
                <c:pt idx="5">
                  <c:v>0.79999999999999993</c:v>
                </c:pt>
                <c:pt idx="6">
                  <c:v>0.89999999999999991</c:v>
                </c:pt>
                <c:pt idx="7">
                  <c:v>0.99999999999999989</c:v>
                </c:pt>
                <c:pt idx="8">
                  <c:v>1.0999999999999999</c:v>
                </c:pt>
                <c:pt idx="9">
                  <c:v>1.2</c:v>
                </c:pt>
                <c:pt idx="10">
                  <c:v>1.3</c:v>
                </c:pt>
                <c:pt idx="11">
                  <c:v>1.4000000000000001</c:v>
                </c:pt>
                <c:pt idx="12">
                  <c:v>1.5000000000000002</c:v>
                </c:pt>
                <c:pt idx="13">
                  <c:v>1.6000000000000003</c:v>
                </c:pt>
                <c:pt idx="14">
                  <c:v>1.7000000000000004</c:v>
                </c:pt>
                <c:pt idx="15">
                  <c:v>1.8000000000000005</c:v>
                </c:pt>
                <c:pt idx="16">
                  <c:v>1.9000000000000006</c:v>
                </c:pt>
                <c:pt idx="17">
                  <c:v>2.0000000000000004</c:v>
                </c:pt>
                <c:pt idx="18">
                  <c:v>2.1000000000000005</c:v>
                </c:pt>
                <c:pt idx="19">
                  <c:v>2.2000000000000006</c:v>
                </c:pt>
                <c:pt idx="20">
                  <c:v>2.3000000000000007</c:v>
                </c:pt>
                <c:pt idx="21">
                  <c:v>2.4000000000000008</c:v>
                </c:pt>
                <c:pt idx="22">
                  <c:v>2.5000000000000009</c:v>
                </c:pt>
                <c:pt idx="23">
                  <c:v>2.600000000000001</c:v>
                </c:pt>
                <c:pt idx="24">
                  <c:v>2.7000000000000011</c:v>
                </c:pt>
                <c:pt idx="25">
                  <c:v>2.8000000000000012</c:v>
                </c:pt>
                <c:pt idx="26">
                  <c:v>2.9000000000000012</c:v>
                </c:pt>
                <c:pt idx="27">
                  <c:v>3.0000000000000013</c:v>
                </c:pt>
                <c:pt idx="28">
                  <c:v>3.1000000000000014</c:v>
                </c:pt>
                <c:pt idx="29">
                  <c:v>3.2000000000000015</c:v>
                </c:pt>
                <c:pt idx="30">
                  <c:v>3.3000000000000016</c:v>
                </c:pt>
                <c:pt idx="31">
                  <c:v>3.4000000000000017</c:v>
                </c:pt>
                <c:pt idx="32">
                  <c:v>3.5000000000000018</c:v>
                </c:pt>
                <c:pt idx="33">
                  <c:v>3.6000000000000019</c:v>
                </c:pt>
                <c:pt idx="34">
                  <c:v>3.700000000000002</c:v>
                </c:pt>
                <c:pt idx="35">
                  <c:v>3.800000000000002</c:v>
                </c:pt>
                <c:pt idx="36">
                  <c:v>3.9000000000000021</c:v>
                </c:pt>
                <c:pt idx="37">
                  <c:v>4.0000000000000018</c:v>
                </c:pt>
                <c:pt idx="38">
                  <c:v>4.1000000000000014</c:v>
                </c:pt>
                <c:pt idx="39">
                  <c:v>4.2000000000000011</c:v>
                </c:pt>
                <c:pt idx="40">
                  <c:v>4.3000000000000007</c:v>
                </c:pt>
                <c:pt idx="41">
                  <c:v>4.4000000000000004</c:v>
                </c:pt>
                <c:pt idx="42">
                  <c:v>4.5</c:v>
                </c:pt>
                <c:pt idx="43">
                  <c:v>4.5999999999999996</c:v>
                </c:pt>
                <c:pt idx="44">
                  <c:v>4.6999999999999993</c:v>
                </c:pt>
                <c:pt idx="45">
                  <c:v>4.7999999999999989</c:v>
                </c:pt>
                <c:pt idx="46">
                  <c:v>4.8999999999999986</c:v>
                </c:pt>
                <c:pt idx="47">
                  <c:v>4.9999999999999982</c:v>
                </c:pt>
              </c:numCache>
            </c:numRef>
          </c:xVal>
          <c:yVal>
            <c:numRef>
              <c:f>Sheet2!$G$14:$G$61</c:f>
              <c:numCache>
                <c:formatCode>General</c:formatCode>
                <c:ptCount val="48"/>
                <c:pt idx="0">
                  <c:v>0</c:v>
                </c:pt>
                <c:pt idx="1">
                  <c:v>0</c:v>
                </c:pt>
                <c:pt idx="2">
                  <c:v>0</c:v>
                </c:pt>
                <c:pt idx="3">
                  <c:v>0</c:v>
                </c:pt>
                <c:pt idx="4">
                  <c:v>0</c:v>
                </c:pt>
                <c:pt idx="5">
                  <c:v>4.9999999999999969E-4</c:v>
                </c:pt>
                <c:pt idx="6">
                  <c:v>1.9999999999999987E-3</c:v>
                </c:pt>
                <c:pt idx="7">
                  <c:v>4.4999999999999979E-3</c:v>
                </c:pt>
                <c:pt idx="8">
                  <c:v>7.999999999999995E-3</c:v>
                </c:pt>
                <c:pt idx="9">
                  <c:v>1.2500000000000001E-2</c:v>
                </c:pt>
                <c:pt idx="10">
                  <c:v>1.8000000000000006E-2</c:v>
                </c:pt>
                <c:pt idx="11">
                  <c:v>2.4500000000000015E-2</c:v>
                </c:pt>
                <c:pt idx="12">
                  <c:v>3.2000000000000028E-2</c:v>
                </c:pt>
                <c:pt idx="13">
                  <c:v>4.0500000000000029E-2</c:v>
                </c:pt>
                <c:pt idx="14">
                  <c:v>5.0000000000000058E-2</c:v>
                </c:pt>
                <c:pt idx="15">
                  <c:v>6.050000000000004E-2</c:v>
                </c:pt>
                <c:pt idx="16">
                  <c:v>7.2000000000000092E-2</c:v>
                </c:pt>
                <c:pt idx="17">
                  <c:v>8.4500000000000047E-2</c:v>
                </c:pt>
                <c:pt idx="18">
                  <c:v>9.8000000000000101E-2</c:v>
                </c:pt>
                <c:pt idx="19">
                  <c:v>0.11250000000000011</c:v>
                </c:pt>
                <c:pt idx="20">
                  <c:v>0.12800000000000011</c:v>
                </c:pt>
                <c:pt idx="21">
                  <c:v>0.14450000000000018</c:v>
                </c:pt>
                <c:pt idx="22">
                  <c:v>0.1620000000000002</c:v>
                </c:pt>
                <c:pt idx="23">
                  <c:v>0.18050000000000013</c:v>
                </c:pt>
                <c:pt idx="24">
                  <c:v>0.20000000000000023</c:v>
                </c:pt>
                <c:pt idx="25">
                  <c:v>0.22050000000000028</c:v>
                </c:pt>
                <c:pt idx="26">
                  <c:v>0.24200000000000016</c:v>
                </c:pt>
                <c:pt idx="27">
                  <c:v>0.2645000000000004</c:v>
                </c:pt>
                <c:pt idx="28">
                  <c:v>0.27377999999999997</c:v>
                </c:pt>
                <c:pt idx="29">
                  <c:v>0.27377999999999997</c:v>
                </c:pt>
                <c:pt idx="30">
                  <c:v>0.27377999999999997</c:v>
                </c:pt>
                <c:pt idx="31">
                  <c:v>0.27377999999999997</c:v>
                </c:pt>
                <c:pt idx="32">
                  <c:v>0.27377999999999997</c:v>
                </c:pt>
                <c:pt idx="33">
                  <c:v>0.27377999999999997</c:v>
                </c:pt>
                <c:pt idx="34">
                  <c:v>0.27377999999999997</c:v>
                </c:pt>
                <c:pt idx="35">
                  <c:v>0.27377999999999997</c:v>
                </c:pt>
                <c:pt idx="36">
                  <c:v>0.27377999999999997</c:v>
                </c:pt>
                <c:pt idx="37">
                  <c:v>0.27377999999999997</c:v>
                </c:pt>
                <c:pt idx="38">
                  <c:v>0.27377999999999997</c:v>
                </c:pt>
                <c:pt idx="39">
                  <c:v>0.27377999999999997</c:v>
                </c:pt>
                <c:pt idx="40">
                  <c:v>0.27377999999999997</c:v>
                </c:pt>
                <c:pt idx="41">
                  <c:v>0.27377999999999997</c:v>
                </c:pt>
                <c:pt idx="42">
                  <c:v>0.27377999999999997</c:v>
                </c:pt>
                <c:pt idx="43">
                  <c:v>0.27377999999999997</c:v>
                </c:pt>
                <c:pt idx="44">
                  <c:v>0.27377999999999997</c:v>
                </c:pt>
                <c:pt idx="45">
                  <c:v>0.27377999999999997</c:v>
                </c:pt>
                <c:pt idx="46">
                  <c:v>0.27377999999999997</c:v>
                </c:pt>
                <c:pt idx="47">
                  <c:v>0.27377999999999997</c:v>
                </c:pt>
              </c:numCache>
            </c:numRef>
          </c:yVal>
          <c:smooth val="1"/>
        </c:ser>
        <c:dLbls>
          <c:showLegendKey val="0"/>
          <c:showVal val="0"/>
          <c:showCatName val="0"/>
          <c:showSerName val="0"/>
          <c:showPercent val="0"/>
          <c:showBubbleSize val="0"/>
        </c:dLbls>
        <c:axId val="134241024"/>
        <c:axId val="134241600"/>
      </c:scatterChart>
      <c:valAx>
        <c:axId val="134241024"/>
        <c:scaling>
          <c:orientation val="minMax"/>
        </c:scaling>
        <c:delete val="0"/>
        <c:axPos val="b"/>
        <c:title>
          <c:tx>
            <c:rich>
              <a:bodyPr/>
              <a:lstStyle/>
              <a:p>
                <a:pPr>
                  <a:defRPr sz="800" b="1" i="0" u="none" strike="noStrike" baseline="0">
                    <a:solidFill>
                      <a:srgbClr val="000000"/>
                    </a:solidFill>
                    <a:latin typeface="Arial"/>
                    <a:ea typeface="Arial"/>
                    <a:cs typeface="Arial"/>
                  </a:defRPr>
                </a:pPr>
                <a:r>
                  <a:rPr lang="en-US" dirty="0" smtClean="0"/>
                  <a:t>Vin, </a:t>
                </a:r>
                <a:r>
                  <a:rPr lang="en-US" dirty="0"/>
                  <a:t>volts</a:t>
                </a:r>
              </a:p>
            </c:rich>
          </c:tx>
          <c:layout>
            <c:manualLayout>
              <c:xMode val="edge"/>
              <c:yMode val="edge"/>
              <c:x val="0.47648356915334461"/>
              <c:y val="0.87188612099644125"/>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34241600"/>
        <c:crosses val="autoZero"/>
        <c:crossBetween val="midCat"/>
      </c:valAx>
      <c:valAx>
        <c:axId val="134241600"/>
        <c:scaling>
          <c:orientation val="minMax"/>
        </c:scaling>
        <c:delete val="0"/>
        <c:axPos val="l"/>
        <c:title>
          <c:tx>
            <c:rich>
              <a:bodyPr/>
              <a:lstStyle/>
              <a:p>
                <a:pPr>
                  <a:defRPr sz="800" b="1" i="0" u="none" strike="noStrike" baseline="0">
                    <a:solidFill>
                      <a:srgbClr val="000000"/>
                    </a:solidFill>
                    <a:latin typeface="Arial"/>
                    <a:ea typeface="Arial"/>
                    <a:cs typeface="Arial"/>
                  </a:defRPr>
                </a:pPr>
                <a:r>
                  <a:rPr lang="en-US"/>
                  <a:t>Pload, W</a:t>
                </a:r>
              </a:p>
            </c:rich>
          </c:tx>
          <c:layout>
            <c:manualLayout>
              <c:xMode val="edge"/>
              <c:yMode val="edge"/>
              <c:x val="0.25619166802478721"/>
              <c:y val="0.2596544181977253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3424102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wmf"/></Relationships>
</file>

<file path=ppt/ink/ink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21T17:43:39.252"/>
    </inkml:context>
    <inkml:brush xml:id="br0">
      <inkml:brushProperty name="width" value="0.15875" units="cm"/>
      <inkml:brushProperty name="height" value="0.15875" units="cm"/>
      <inkml:brushProperty name="color" value="#FFFF00"/>
      <inkml:brushProperty name="fitToCurve" value="1"/>
    </inkml:brush>
  </inkml:definitions>
  <inkml:trace contextRef="#ctx0" brushRef="#br0">21 117 3225,'-21'0'2709,"21"0"-645,-2-16-645,0-2-387,2 18-129,0-34-129,0 34 0,0-31-129,0 31 0,0-22-258,0 22 129,0 0-129,0 0 129,0 0-258,0 0 129,0 0-129,0 0 129,0 0-129,0 0 129,0 0 129,0 0-129,0 0-129,13 22 129,-10-4-129,3 7 129,-3 4-258,3 6 129,-1 6-129,3 4 129,-1 6-129,2 5 0,-2 4-129,2 1 0,-3 3 129,1 1-129,-3 0 0,1 0 0,-5 0 0,2-2 0,-2-3 0,0-2 0,0-4 0,0-1 0,0-3 0,0-3 0,0-3 129,-2-4-129,-2-6 0,1-3 0,-3-4 0,5-7 129,1-20-129,-4 25 129,4-25-129,0 0 258,0 0-258,0 0 0,0 0 129,0 0-129,-9 16 0,9-16 0,0 0 0,0 0 0,0 0 0,0 0-129,0 0 129,-6-16 0,6 0 0,-1-2 0,1-8 0,-2-4 0,0-3 0,0-3 0,0-6 129,-1-1-129,-1-6 0,0-2 0,-1-5 129,0-3-129,-3-14 0,5-3 129,1 0-129,0-1 129,2-3-129,0 4 0,4 2 129,3 5-129,0 11 0,0 8 0,-3 6 129,2 6-129,-5 11 129,1 5-129,-2 22 129,2-21-129,-2 21 129,0 0-129,0 0 0,0 0 0,0 0 0,0 0 0,0 0-129,0 0 129,0 0 0,0 0 0,0 0-129,0 0 129,18 14 0,-18-14 0,13 24 0,-2-8 0,0 2 0,0 5 0,3 3 0,2 3 0,3 3 0,1 4 129,3 4 0,6 4 0,4 1 0,5 6 129,2-1-129,4-1 0,3-4 0,2-3 0,0-8 0,-2-7-129,1-7-129,-3-16-129,2-4-645,-10-16-1935,6-6-2064,-5-7-129,-5-4-516</inkml:trace>
</inkml:ink>
</file>

<file path=ppt/ink/ink10.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47:55.01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169FEE2-3231-498D-BC56-51A1C4B0AAFE}" emma:medium="tactile" emma:mode="ink">
          <msink:context xmlns:msink="http://schemas.microsoft.com/ink/2010/main" type="inkDrawing" rotatedBoundingBox="10203,8818 11722,9043 11569,10076 10050,9851" hotPoints="11796,9573 11016,9991 10360,9395 11141,8977" semanticType="enclosure" shapeName="Ellipse">
            <msink:destinationLink direction="to" ref="{58821B00-B26D-4992-B698-578F45827D9A}"/>
          </msink:context>
        </emma:interpretation>
      </emma:emma>
    </inkml:annotationXML>
    <inkml:trace contextRef="#ctx0" brushRef="#br0">756 250 129,'-12'-4'645,"5"2"0,0 0-129,0 1 0,-1-1 0,0 1-129,-1 1 129,0-1 0,0 1 0,-1 0-129,0 0 258,0 1 129,1 1-129,-1-1 0,1 1-258,-1-1 129,2 0 0,-2 1-129,2-1 0,-1 0-129,1 1 0,-1 0 0,0-1-129,-1 0 0,2 1 0,-1 0-129,0 1 129,0-2-129,0 2 258,1-1-129,0 0-129,0 1 129,0 0 0,1 0-129,-1 0 129,0 0 0,0 0 0,0 0 129,-1 0-258,0 1 129,1 0 0,-1 0 0,1-1-129,-1 2 129,1-1-129,0 0 129,-1 0 0,2-1-129,-1 1 258,1 0-258,0 0 129,1 0 0,0-1 0,-1 1-129,1 1 129,0-1 0,0 0-129,0 1 129,0-1 0,0 1-129,-1 0 129,1 0 129,1-1-129,-1 1-129,0 0 129,1-1 0,0 1-129,0 1 129,0-1 0,0 1-129,0 1 129,-1-1 0,1 1-129,0-1 129,0 0-129,1-2 129,-1 2-129,1-1 258,0 0-258,4-5 129,-7 9-129,3-4 129,2 0-129,-1 0 129,2 0-129,-1 0 129,1 1-129,-2 0 129,2 0-129,-2-1 129,0 2-129,1-1 129,0 0-129,0 1 0,-1 0 129,1 0-129,1-1 0,0 1 129,-1 0-129,0-1 0,1 1 129,-1-1-129,0 0 129,1 1-129,0-1 0,-1 0 0,1 0 129,-1 1-129,1 0 0,0 0 0,-1 0 129,1 0-258,0 0 258,0-1-129,0 1 0,1 0 0,-1-1 0,0 1 0,1-2 0,0 1 0,0 0 258,0-1-258,0 0 0,0 0 0,0 0 0,0 1 0,0-1 0,0-1 0,0-4 0,1 10 129,-1-10-129,2 9 0,-2-9-129,1 9 129,1-4-258,-1 0 258,0 0-129,0 0 129,0 0-129,-1-5 129,3 9 0,-3-9 0,2 6 0,-2-6 0,2 7 0,-2-7 0,3 8 0,-3-8 0,2 7 0,-2-7 0,3 9 0,-3-9 0,3 8 0,-3-8 0,3 8 0,-3-8 0,3 10 0,-3-10 0,3 8 0,-3-8 0,1 9 0,-1-9 0,3 8 0,-3-8 0,4 9 0,-4-9 0,3 8 0,-3-8 0,5 8 0,-5-8 0,5 10 0,-3-5 0,1-1 0,-1 2 0,1-1 0,0 0 0,0 1 0,-1 0 0,1-2 0,0 2 0,0 0 0,0-1 0,0 0 129,1 1-129,-1-2 0,0 2 0,1-1 0,-1 0 0,1 1 0,-1-1 0,1 0 0,0 0 0,0 1 0,0-1 0,-1 0 0,1 0 0,1 0 129,-2 0-129,2 1 0,-1-2 0,0 2 0,1-1 0,0 0 0,-1 0 258,-4-5-258,8 9 129,-8-9-129,9 9 129,-9-9-129,10 8 129,-10-8-129,10 9 0,-4-4 0,0 0 0,0 0 0,1 1 0,-1-1 0,0 1 0,1-1 0,-1-2 0,0 2 0,1-1 0,-1-1 0,1 1 0,-1-1 0,1-1 0,0 2 0,0-2 129,0 1-129,1 0 0,0-1 0,0 0 0,1 0 0,-1 1 0,0-2 0,1 1 0,-1-1 129,0 1-129,0-1 0,-1 1 0,1-1 0,-1 0 0,1 1 0,-1 0 0,0-1 0,-1 1 0,1 0 0,0-1 0,-1 1 0,1-1 0,0 1 0,0-1 0,0 0 0,0-1 0,0 1 0,0 0 0,1-1 0,0 0 0,-1 0 129,1 0-129,0 0 0,1 0 0,0 0 0,0 0 129,-1 0-129,1 0 0,1 0 0,-1-1 0,0 0 0,1 0 0,-1 0 0,2-1 0,-2 1 0,2-1 0,0 1 0,0-1 0,-1 0 0,1 0 0,0 1 0,0-2 0,0 2 0,-1-1 0,0 0 0,0 0 0,0 0 0,-1-1 0,0 1 0,-1 0 0,0 0 0,1 0 0,-2-1 0,1 1 0,-1 0 129,1 0-129,-1-1 0,0 1 0,1 1 0,-1-2 0,1 1 0,-2 0 0,1-1 129,0 1-129,-1 0 0,0-2 0,0 0 0,-1 1 0,1-2 0,0-1 0,1 1 129,-1 0-129,1 0 0,-1-1 0,1 2 129,0-2-258,0 2 258,1 0-258,0 0 129,-1-1 0,1 1 0,-1 0-129,1 0 129,0-1 0,-1 1 0,0 0 0,1 0 0,-1 0 0,0 0 0,0-1 0,0 1 0,-1 0 0,1-1 0,-1 1 0,0-1 0,-1 0 129,0 0-129,-1 1 0,0-2 0,0 1 0,-1-1 0,0 0 129,0-1-129,-1 0 0,1 0 0,0-1 0,0-1 0,0 1 0,1 0 0,0-1 0,-1 2 0,1-1 0,-1 0 0,0 1 0,0 0 0,-1 0 0,0 1 0,0-1 0,-1 1 0,1-1 129,-1 1-129,0-2 0,1 1 0,-1 0 0,1 0 0,-1-1 0,-1 0 0,1 0 0,-1-1 0,0 0 129,0 0 0,0 0-129,0 1 129,-1-2-129,-1 2 129,-1-2-129,0 3 129,-1-1-129,0 1 0,0-1 0,0 0 0,0 0 0,0 0 0,0 0 0,0 0 0,0 0 0,-1-1 0,1 1 0,-1-1 0,0 1 0,0 0 0,0 0 0,-1-1 0,1 1 0,0-1 0,0 0 0,-1 1 0,1-2 0,-1 1 0,1-1 0,0 1 0,0 0 0,-1 0 0,1 0 0,-1 1 0,1 0 129,-1 0-129,1 0 0,-1-1 0,-1 1 0,1-1 0,-1 0-129,1 0 129,-1 0 0,0 0-129,0 0 129,-1 1-129,0-1 129,0 1 0,1 0 0,-2 1 0,2-1 0,-1 1 0,-1-1 0,1 1 0,0 0 0,-1 0 0,1 0 0,0 0 0,0 1 0,0-1-129,0 1 258,1-1-129,0 1 0,-1 0 0,1 1 0,-1 1 0,0 0 129,0 2-129,0 0 0,-2 2 0,2-1 0,-2 1 0,1 0 0,-1 0 129,0 0-129,1 0 0,1 1 0,-1-1 129,1 0-129,1 0 129,0 0-129,0 0 0,1 0 0,-1 0 129,1 0-129,0 0 0,-1 0 0,1-1 0,0 1 129,1 0-129,-1-1 0,1 1 0,-1 0 0,1 0 129,1-1-129,4 1 0,-9 0 0,9 0-129,-8 0 129,8 0 0,-7-1-129,7 1 129,0 0-129,-6-1 0,6 1-129,0 0 0,0 0-387,0 0-258,0 0-1032,0 3-2064,0-3-1032,4 2-129</inkml:trace>
    <inkml:trace contextRef="#ctx0" brushRef="#br0" timeOffset="-27615.5789">35 538 516,'0'0'1290,"0"0"0,0 0-258,0 0 0,0 0 129,0 0-129,0 0-129,-3-6-129,3 6-258,0 0 129,0 0-129,0 0-129,0 0-129,-6-4 129,6 4-258,0 0 0,0 0 0,-6-3-129,6 3 129,-5-1-129,5 1 0,-8-1 0,8 1 129,-9-2-129,4 2 0,-1 0 0,0 0 0,-1 0 0,1 0 0,-1 0 0,0 0 0,-1 0 0,0 0 0,1 1 0,0 0 0,0-1 0,1 1 0,-1 0 0,1-1 129,2 0-129,-2 1 0,1-1 0,0 0 0,0 0 258,0 0-258,5 0 0,-8 0 0,8 0-258,-8 0 258,8 0 0,-6 0-129,6 0 129,0 0-129,-5 0 129,5 0-129,0 0 0,0 0 129,0 0-129,0 0 0,0 0 129,0 0-258,-4 5 258,4-5 0,-2 5 0,2-5 0,-1 6 0,1-6 0,-3 7 0,3-7 0,-3 8 0,3-8 0,-3 9 0,1-4 0,0 1 0,0-1 0,0 1 0,0 0 0,0 1 0,0 1 0,0 0 0,0-1 0,0 1 0,1 1 0,0-1-129,0 0 129,1-1 0,0 1 0,0-1 0,0 0 0,1-1 0,1 0 0,1 1 0,-1-1 0,0 0 0,0 0 0,0-1 0,0 0 129,0 0-129,-1 0 0,-1-5 0,1 9 0,-1-9 0,2 7 0,-2-7 0,2 7 0,-2-7 0,2 8 0,-2-8 0,3 7 258,-1-2-258,-2-5-258,3 10 516,-3-10-516,3 10 258,-3-10-129,3 10 258,-2-5-258,-1-5 129,2 8 0,-2-8 0,1 8 0,-1-8 129,1 8-129,-1-8 0,0 6 0,0-6 0,1 5 0,-1-5 0,0 0 0,1 6 0,-1-6 0,0 0 258,0 0-258,0 0 0,2 5 129,-2-5-129,0 0 0,0 0 0,0 0 129,0 0-129,0 0 0,0 0 0,0 0 129,0 0-129,0 0 0,0 0 0,0 0 0,0 0 0,0 0 0,0 0 0,0 0 0,0 0 0,0 0 0,0 0 0,0 0 0,0 0 0,5 4 0,-5-4 0,0 0 129,8 3-129,-8-3 129,9 2-129,-3-1 129,1 0 129,2 0-258,0 1 129,1-1-129,0 0 129,0 0-129,2 0 0,0-1 129,-1 0-129,0 0 129,0 0-129,0 0 0,-1 0 129,0 0-129,-2 0-129,-1 0 129,0 0-129,-1 0 129,0 0-129,-6 0 0,9 0 0,-9 0 129,8 0-258,-8 0 258,8 2-129,-8-2 0,8 2-258,-8-2-258,9 3-258,-9-3-387,6 4-387,-6-4-774,2 5-129</inkml:trace>
  </inkml:traceGroup>
</inkml:ink>
</file>

<file path=ppt/ink/ink1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49:13.559"/>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A5C6C01A-B766-4F97-9A26-D3A45FB21F01}" emma:medium="tactile" emma:mode="ink">
          <msink:context xmlns:msink="http://schemas.microsoft.com/ink/2010/main" type="inkDrawing" rotatedBoundingBox="6226,9208 6757,8477 7369,8922 6837,9653" hotPoints="7385,8956 6986,9355 6587,8956 6986,8557" semanticType="enclosure" shapeName="Circle"/>
        </emma:interpretation>
      </emma:emma>
    </inkml:annotationXML>
    <inkml:trace contextRef="#ctx0" brushRef="#br0">0 232 645,'12'-10'903,"-12"10"-129,0 0-129,0 0-258,15-13-129,-15 13 129,0 0-129,17-16 129,-17 16-129,26-19 0,-5 7 258,5-3-258,3-1 516,6-1-258,3-2 0,6 1 129,-1 0 129,2 2-129,-3 3-258,1 1 258,-2 2-129,-1 6-129,-4 0 0,2 4-129,-4 0 129,-1 6-129,1 2 0,-3 4-129,-3-1 258,0 3-258,-3 0 0,0 2 0,-5-2 0,-3 1 0,-2 0 0,-3 1 0,-1-1 0,-4 2 129,-3-1-129,-3 0 0,-1 0 129,0 3-129,-4-2 0,-4 1 0,-4-1 0,-3 0 0,-5 3 129,-2-1-258,-4 1 0,-4 0 0,-2 0 0,0-1-258,-2 0 258,2-1-129,-1-2 0,1 3 129,4-1 0,1-2 0,2 2-129,2 2 129,3 2 0,0 0-129,2 3 129,3-1 0,2 0 0,2-3 0,2-2-129,1-2 129,2-2 0,6-15-129,-6 19 129,6-19-129,0 0 129,0 16-129,0-16 129,0 0 0,2 20 0,-2-20 0,10 18-129,-10-18-258,17 26-129,-9-14-645,10 5-774,-4-1-1677,1-6-774</inkml:trace>
  </inkml:traceGroup>
</inkml:ink>
</file>

<file path=ppt/ink/ink1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52:07.49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F4073D2-EE16-47A1-8B4A-ED4E31AD2D64}" emma:medium="tactile" emma:mode="ink">
          <msink:context xmlns:msink="http://schemas.microsoft.com/ink/2010/main" type="inkDrawing" rotatedBoundingBox="6771,9831 6902,9767 6928,9820 6797,9885" shapeName="Other"/>
        </emma:interpretation>
      </emma:emma>
    </inkml:annotationXML>
    <inkml:trace contextRef="#ctx0" brushRef="#br0">1953 2491 258,'-1'-4'774,"1"4"0,0 0 0,0 0-258,-4-2-129,4 2 129,0 0-258,-4 0-129,4 0 129,-5 1-258,5-1 129,-4 2-129,4-2 129,-5 2-129,5-2 0,0 0 0,-4 3-129,4-3 129,0 0 0,0 4-129,0-4 258,4 3-129,-4-3 129,6 1 129,-2-1-129,1 0 258,0-2-129,0-1 129,1 0 0,-2-3-129,0 2 258,-1-1-387,-1 0 258,-2 0-129,0 1 0,-4 1 129,-1 0-258,-1 3-129,-1 0 129,-2 2-258,0 2 129,-1 3-129,-1 2-129,2 1 0,0 0 129,2-1 129,2 0 0,1-2 129,4-2 129,0-5 258,4 3-129,3-4 129,2-4-129,0 0 129,2-1-129,0-1 0,1 0-129,-3-1-129,-1 1 0,-2 2 0,-2 1 258,-2 0-387,-2 4 129,0 0-129,-6-1 0,-1 3-129,0 3-129,-2 1 258,0 1-129,1-1 258,0 0-258,2-1 258,2-1-129,4-4 258,-4 4-129,4-4-129,0 0 129,4 1 0,-4-1 129,8 0-129,-2-3 129,-1 0-129,3 0 0,-2-1 0,2 0 0,-2 1-129,-1-1 129,-1 1 0,-4 3 0,7-4 0,-7 4 129,0 0-129,0 0 0,0 0-129,0 0 0,-6 2 0,1 3 0,0 0-129,0 1 129,0-1 0,2 1 0,0-2 0,3 0 129,0-4 0,2 1 0,3-2 129,2-3-129,2-1 0,1-2 0,0 0 129,0-1 0,-2 1-258,-1 0 129,-3 2-258,-4 5 129,2-5-258,-4 5-129,-3 2-516,-3 0-1032,0 3-2064,2 2-903,-4-2 517</inkml:trace>
  </inkml:traceGroup>
</inkml:ink>
</file>

<file path=ppt/ink/ink1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45:19.80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3961ABB-D43F-4CE0-8C69-EFA27F8886DE}" emma:medium="tactile" emma:mode="ink">
          <msink:context xmlns:msink="http://schemas.microsoft.com/ink/2010/main" type="writingRegion" rotatedBoundingBox="2553,7140 2606,11871 1879,11879 1826,7148">
            <msink:destinationLink direction="with" ref="{AB16F174-1D2F-4FE1-B454-642B7EDA3D42}"/>
          </msink:context>
        </emma:interpretation>
      </emma:emma>
    </inkml:annotationXML>
    <inkml:traceGroup>
      <inkml:annotationXML>
        <emma:emma xmlns:emma="http://www.w3.org/2003/04/emma" version="1.0">
          <emma:interpretation id="{50192DF8-6815-4F96-ADDA-01C9BA4BA3E0}" emma:medium="tactile" emma:mode="ink">
            <msink:context xmlns:msink="http://schemas.microsoft.com/ink/2010/main" type="paragraph" rotatedBoundingBox="2553,7140 2606,11871 1879,11879 1826,7148" alignmentLevel="1"/>
          </emma:interpretation>
        </emma:emma>
      </inkml:annotationXML>
      <inkml:traceGroup>
        <inkml:annotationXML>
          <emma:emma xmlns:emma="http://www.w3.org/2003/04/emma" version="1.0">
            <emma:interpretation id="{8A1E0AB7-A544-4398-8B8A-8696B0642084}" emma:medium="tactile" emma:mode="ink">
              <msink:context xmlns:msink="http://schemas.microsoft.com/ink/2010/main" type="line" rotatedBoundingBox="2553,7140 2606,11871 1879,11879 1826,7148"/>
            </emma:interpretation>
          </emma:emma>
        </inkml:annotationXML>
        <inkml:traceGroup>
          <inkml:annotationXML>
            <emma:emma xmlns:emma="http://www.w3.org/2003/04/emma" version="1.0">
              <emma:interpretation id="{4D0EE142-24F1-4561-90D2-31EA165831DE}" emma:medium="tactile" emma:mode="ink">
                <msink:context xmlns:msink="http://schemas.microsoft.com/ink/2010/main" type="inkWord" rotatedBoundingBox="2553,7140 2606,11871 1879,11879 1826,7148"/>
              </emma:interpretation>
              <emma:one-of disjunction-type="recognition" id="oneOf0">
                <emma:interpretation id="interp0" emma:lang="en-US" emma:confidence="0">
                  <emma:literal>in</emma:literal>
                </emma:interpretation>
                <emma:interpretation id="interp1" emma:lang="en-US" emma:confidence="0">
                  <emma:literal>is</emma:literal>
                </emma:interpretation>
                <emma:interpretation id="interp2" emma:lang="en-US" emma:confidence="0">
                  <emma:literal>i</emma:literal>
                </emma:interpretation>
                <emma:interpretation id="interp3" emma:lang="en-US" emma:confidence="0">
                  <emma:literal>ini</emma:literal>
                </emma:interpretation>
                <emma:interpretation id="interp4" emma:lang="en-US" emma:confidence="0">
                  <emma:literal>i.</emma:literal>
                </emma:interpretation>
              </emma:one-of>
            </emma:emma>
          </inkml:annotationXML>
          <inkml:trace contextRef="#ctx0" brushRef="#br0">346-7 645,'0'0'1161,"0"15"0,0-15 0,0 0 0,0 0 387,0 0-258,0 0-129,0 0-129,0 0 0,0 0-129,0 0 0,0 0-129,0 0-129,0 0 129,0 0-258,0 0-129,0 0 129,0 0-258,0 0-129,0 0 0,0 0 0,0 0-129,0 0 0,0 0 0,0 0 0,0 0 0,0 0 0,0 0 0,0 0 0,0 0-129,0 0 129,0 0 0,0 0-129,0 0 129,0 0-129,0 0 129,-1 15-129,1-15 129,0 0 0,0 0 0,0 0 0,-5 19 0,5-19 0,0 0 0,0 0 0,-9 19 0,9-19 0,0 0 0,0 0 0,-7 15 129,7-15-129,0 0 0,0 0 0,0 0 0,0 0 129,0 0 0,0 0-129,0 0 129,0 0 0,0 0 129,0 0-129,0 0 0,0 0 0,0 0 258,0 0-258,0 0-129,0 0 129,0 0-129,0 0 0,0 0 0,0 0 0,0 0 0,0 0 0,0 0-129,0 0 129,-5 17-129,5-17 129,-5 21-129,0-1 129,-2 4-258,-5 9 258,-2 6 0,-1 4 0,-4 5 0,-5-1 0,-2 3 0,0 1 0,-1-3 0,1-5 0,-1-6 0,3-6 0,5-5 258,3-6-258,4-4 129,12-16 129,0 0-129,-15 5 129,15-5-129,0-19 0,7-5 129,3-7-129,5-6 0,3-8-129,0-4 0,3-4 0,0-4 0,-1 6 0,-1 0 0,-3 5 0,-3 3 0,-1 7 129,-3 4-258,-2 6 129,0 6 0,-4 4 0,-3 16 0,5-17 0,-5 17 0,0 0-129,0 0 129,0 0-129,0 0 129,0 0 0,0 0-129,0 0 129,7-15 0,-7 15-129,0 0 129,0 0 0,0 0 0,0 0 0,0 0 0,0 0 0,0 0 0,0 0 0,0 0 0,0 0-129,0 0 129,0 0 0,0 0 0,0 0 0,0 0-129,0 0 129,0 0-129,0 0 129,0 0-129,0 0 129,0 0-129,0 0 129,12 13-129,-12-13 129,0 0 0,17 26-129,-17-26 129,14 29 0,-5-10 0,-1 3 0,1 2 0,1 3 0,2 4 0,-2-2-129,2 4 258,0-3-258,0 5 129,0-3 0,0 0 129,0 1-129,0-2 0,2 1 0,-2 1 0,4-3-129,-6-2 129,2-4 0,-4-2 0,3-2 129,-4-1-129,-7-19 0,12 22 129,-12-22-129,5 16 129,-5-16-129,0 0 129,3 15-129,-3-15 129,0 0-129,0 0 129,0 0-129,0 0-129,0 0-129,0 0-129,0 0-516,0 0-645,7-8-1032,-7 8-2322,4-21 0</inkml:trace>
          <inkml:trace contextRef="#ctx0" brushRef="#br0" timeOffset="386.0208">237 662 1677,'0'0'3354,"0"0"-1548,0 0-1161,0 0 129,0 0-129,17 4 0,-17-4 258,31-2 0,-16-5 0,11 0 0,-4-1 0,7-1-387,4 1 129,6-4-258,-4 3-129,2 1-258,1-3-258,-3 1-645,2 8-387,-6-6-1032,0-2-1032,2 10-1290</inkml:trace>
          <inkml:trace contextRef="#ctx0" brushRef="#br0" timeOffset="1880.1075">305 977 258,'0'0'1161,"0"0"-645,0 0 258,0 0-258,0 0 258,-8 15 129,8-15 129,-12 29 258,3-12-258,2 2 0,0 0-129,2 5-129,-3-4-258,4 7 129,-3-3-258,2 5 129,0 1-258,2 0 0,-4 3 0,2-1 0,-2-3-129,3 0 0,-3-7 0,4-1 129,3-21 129,-5 26 0,5-26 129,0 0 129,0 0-258,0 0 129,0-12-129,8-5 129,-2-9-258,2-5-129,-1-3 0,3-4-129,1-1 129,-5 2-129,1-1 0,0 2 0,2 4 0,-1 3-129,1 1 129,1 6 0,2 2-129,0 4 129,4 2-129,1 6 129,0 1-129,2 4 129,5 1-129,-3 2 129,3 0 0,0 0-258,-4 3 258,2 3-129,-4 2 129,-3 1 0,-15-9-129,19 18 129,-19-18 0,7 24 0,-7-24-129,0 29 258,-7-13-129,-7 3 0,-1-1 0,-2 5 129,-2-1-129,-2 3 0,2 1 0,4 0-129,-2-4 258,5 0-129,3-3 0,2 0 0,7-19 0,-12 24 0,12-24 129,0 0-129,-3 17 0,3-17 258,0 0-258,0 0 0,0 0 129,0 0-129,0 17 0,0-17 129,0 0 0,17 15-129,-17-15 129,22 14 0,-6-7 0,4 3 0,1-3-129,1 3 129,2-2-129,2 1 129,-2 1-129,0-3-129,-3 2 0,-6-3 0,2 3-258,-17-9-387,29 15-258,-29-15-1161,23 11-1161,-23-11-1419,20 18-129</inkml:trace>
          <inkml:trace contextRef="#ctx0" brushRef="#br0" timeOffset="2625.1501">209 1781 2580,'0'0'2322,"0"0"-1935,0 0-129,0 0 0,-14 17 0,14-17 516,-1 18-129,1-18 129,0 18 129,0-18 0,0 19 0,0-19 0,8 19-258,-8-19 0,16 22 0,-16-22-129,17 27-129,-17-27 0,19 29 0,-19-29-129,17 31 0,-17-31-129,12 29 0,-12-29 129,9 28-129,-9-28 0,3 22-129,-3-22 129,3 17-129,-3-17 0,0 0 129,0 0-129,0 0 0,4 15-129,-4-15 0,0 0-387,0 0-129,0 0-903,0-8-1032,0-9-1419,0 17-774</inkml:trace>
          <inkml:trace contextRef="#ctx0" brushRef="#br0" timeOffset="3145.1799">271 1783 774,'0'0'1032,"0"0"129,0 0 0,0 0 0,0 0 387,15 2-129,-15-2-129,21 5 0,-21-5-129,33 2-129,-18-2-258,11 0-129,1 0-258,2 0 129,2 0-258,4 3-129,-4-1 0,-1 3-129,-2 0 129,-1 4-129,-8-3 0,2 6 0,-21-12 0,20 23 129,-11-8-129,-4 0 0,-1 2 129,-4 0 129,0 1-258,0 0 129,-2-1 129,-3 2-129,-6-2 0,-1 2 129,-3-2-129,-7 2 129,-2-2-129,-2 0 0,-3 0 0,1 0 129,-3-3-258,4-2 129,1-2-129,6-1-129,2-1-258,1-6 0,17-2-516,-19 3-645,19-3-1290,0 0-1290,0 0-903</inkml:trace>
          <inkml:trace contextRef="#ctx0" brushRef="#br0" timeOffset="4121.2352">379 2540 3870,'0'0'2838,"0"0"-645,0 0-387,0 0-387,0 0-387,0 0-258,0 0-258,0 0-129,0 0 0,0 0 0,0 0-258,0 0 129,0 0 0,0 0 0,0 0-129,0 0 0,0 0 0,0 0-129,0 0 0,0 0 129,0 0-129,0 0 129,0 0-129,0 0 129,0 0-129,0 0 0,0 0 0,-9 0 0,9 0 0,-8 17 0,3-2 0,-2 2 0,0 6 0,0 1 0,0 3 0,-1 0 0,1 1 0,2-3 0,1-1 0,3-3 0,-1-6 0,2-15 0,0 21 129,0-21 0,0 0-129,0 0 258,15 11-129,-15-11 129,16 0 129,-16 0-258,22-18 0,-22 18 0,29-33 129,-12 13-258,1-4 129,0-4-129,3 1 0,1-2 0,1 2 0,-3 1 0,-3 2 0,1 2 0,-5 3 0,1 2 0,-14 17 0,15-26 0,-15 26-129,7-15 0,-7 15-258,0 0-387,0 0-387,0 0-903,0 0-1290,0 0-1677,16 0 129</inkml:trace>
          <inkml:trace contextRef="#ctx0" brushRef="#br0" timeOffset="4948.2829">333 3068 258,'12'-16'2193,"-12"16"0,0 0-387,0 0 0,0 0-516,0 0-129,0 0-129,0 0-387,0 0 0,0 0-258,0 0 129,0 0-129,1 11 0,-1-11 258,0 34-258,-6-10 129,4 7 0,-7-1 0,6 6-129,-2-5 0,0 5 0,-2-4-129,2-3 0,-2-5-129,3-3 0,-1-4-129,5-17-129,-8 24-387,8-24-774,0 0-2193,0 0-1290,0 0-387</inkml:trace>
          <inkml:trace contextRef="#ctx0" brushRef="#br0" timeOffset="6055.3463">218 3876 258,'0'-22'1419,"0"5"0,0 17-129,3-16 0,-3 16-129,0 0 0,0 0-258,0 0-387,0 0 129,0 0-258,0 0 129,4 22 0,-4-1 129,0 1 0,3 9 0,-3-5 129,0 8-129,0-7 129,0 6-258,0-11 0,0 3 0,-3-6-129,1-2 0,2-17-129,-7 22 258,7-22-258,0 0 0,0 0 0,0 0 0,-5-17-129,5-7 0,0-6 0,5-6-129,4-5 0,1-4 0,4-1 0,-1 0 0,1 3 0,2 8 0,-1 7-129,-1 8 129,-14 20-129,20-19 129,-20 19-129,19 8 129,-10 11-129,-2 7 129,1 10 0,-3 5 0,4 1-129,0 5 258,-1-5-129,2 1 0,2-7 129,0-4-129,-3-13 258,5-3-129,-14-16 129,19 8 0,-19-8 0,25-17-129,-13-12 129,0-4-258,4-8 0,-2-6-258,3-3-129,-7-5-258,4 11-387,-13-7-645,11 23-1032,-10 1-1806,-2 8-645,0 19 259</inkml:trace>
          <inkml:trace contextRef="#ctx0" brushRef="#br0" timeOffset="6715.3841">455 4448 1,'0'-20'1418,"0"20"130,-6-21-129,6 21 258,0 0 0,-13-19-129,13 19-387,-17-11-129,17 11-258,-23-6-258,23 6-129,-27 0 0,10 7-129,-1 9-129,0 4-129,-3 4 129,0 7-129,1 6 129,3 1 0,3 1 129,2-1 258,8-2-129,3-11 129,6 1 258,-5-26-129,39 17-129,-11-17 129,8-9-129,0-9-129,5-3 0,0-4-258,-1-3 0,-8-1 0,-2 5-129,-10 0 0,-6 4-129,-7 3-129,-7 17-129,-9-19-258,-13 12-645,3 9-1032,-10 6-2451,1-1-387,4 5 129</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45:30.04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B16F174-1D2F-4FE1-B454-642B7EDA3D42}" emma:medium="tactile" emma:mode="ink">
          <msink:context xmlns:msink="http://schemas.microsoft.com/ink/2010/main" type="inkDrawing" rotatedBoundingBox="3156,6588 3839,11932 2146,12148 1463,6805" semanticType="verticalRange" shapeName="Other">
            <msink:sourceLink direction="with" ref="{43961ABB-D43F-4CE0-8C69-EFA27F8886DE}"/>
          </msink:context>
        </emma:interpretation>
      </emma:emma>
    </inkml:annotationXML>
    <inkml:trace contextRef="#ctx0" brushRef="#br0">4 35 774,'-4'-20'1677,"4"20"0,-1-17-258,1 17-129,0 0-516,0 0-258,0 0-387,0 0-129,0 0 129,0 0 0,0 0 387,8 0 0,-8 0 129,28 8 129,-9-4 0,6 8-258,6-7 129,2 5-258,3-3-129,7 1 129,0-3-129,5 4-129,0-4 258,7 2 129,-4-4-258,8 1 129,-1-4-129,2 3 129,0-3-129,4 0-129,-6 0 0,0 0-129,-4-3 129,-1 1 0,-3-1-129,-1-1 129,-4 1 0,0-1-129,-1 1 129,-1 0-129,-2-1 129,0 2-129,2-1 0,-3 0 0,-1-1 129,-1 1-129,-4-2 0,-1 1 129,-2 1-129,-4-1 129,-4 1 129,-4 1-258,-4-1 0,-15 3 129,22-4-129,-22 4 0,0 0 129,0 0-258,0 0 129,0 0 129,0 0-129,0 0 129,0 0-129,0 0 0,0 0 0,0 0 0,0 0-129,0 0 129,0 0-129,0 0 129,9 11 0,-9-11 0,2 18-129,-2-18 129,1 31 0,1-10 0,-2 1 0,2 4 0,1 3 0,-1 3 0,0 6-258,-2-1 516,1 6-516,1 3 258,-2 2 0,0 3 0,0 2 0,0 0 0,0-2 0,0 2 0,0-3 0,0-2 0,0 3 0,0-2 0,0-1 0,3 0 0,1 0 0,-1 2 0,1 1 0,1 3 258,-2-2-258,2 2 0,1 4 0,-1-1 0,2 1-258,0 0 258,-1-2 0,1-1 0,2-4 0,-2-1 0,1-4 0,1 0 0,-4-1 0,2-1 258,0 4-258,-2 1-258,0 1 258,-2 3-129,1 3 129,-2 1-129,1 2 129,-1 3-129,-2-6 129,0 2 129,1 2-129,-1-2 0,0 0 0,0-3 129,0-2-129,0-2 129,0 2-129,2-2 0,-2-1 0,0 0 258,0-3-129,0 3 0,0 1 0,0 0-129,0 1 0,0-4 0,2-1 129,1-2-129,-1-1 0,1 1-129,1-4 129,1 0 129,-3 1-129,-1 4 0,1 2 0,0 5 0,0 4 129,-2 2-129,0 5 0,0-3 129,0 1-129,0-4 0,0 0 0,-2-3 0,2-6 0,0-1 0,0-5-129,0-1 129,0-1 0,0 0 129,0-3-129,0-1 0,0 3 0,0-4 0,0 1 0,0-1 0,2-5 0,-1-4 0,-1-1 0,2-4 0,0-1 0,0-4 129,-2-17-129,1 27 0,-1-27 0,2 27 0,-2-27 0,2 28 129,-2-28-129,1 27 0,-1-27 0,0 27 0,0-27 0,0 23 0,0-23 0,0 17 129,0-17-129,0 0 0,0 0 129,4 15-129,-4-15 0,0 0 129,0 0-129,0 0 0,0 0 0,0 0 0,0 0 0,0 17 0,0-17 129,0 0-129,0 0 0,0 15 0,0-15 0,0 0 0,0 0 0,0 0 0,0 0 0,0 0 0,0 16 0,0-16 0,0 0 0,0 0 0,0 0 129,0 0-129,0 0 0,-2 15 0,2-15 0,0 0 0,0 0 129,0 0-129,0 0 0,0 0 129,0 0-129,0 0 0,0 0 0,0 0 0,0 0 129,0 0-129,0 0 0,0 0 129,-15 10-129,15-10 0,0 0 129,-23 4-129,23-4 0,-27 5 0,10-2 0,-2 1 0,-5-1 0,-2 2 0,-7 0 0,-3 2 0,-5-2 129,-2 2-129,-3 2 0,0-2 0,-2 1 0,1 1-129,6-1 129,0-1-129,7 0 0,-1 0 0,6 0 0,2-2-129,4 2 0,3-2 129,4 2-258,-1-4 0,17-3-258,-19 10-129,19-10-516,0 0-129,-10 17-774,10-17-516,0 0-1548,0 0-516</inkml:trace>
  </inkml:traceGroup>
</inkml:ink>
</file>

<file path=ppt/ink/ink1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45:34.10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492300B-9039-4BEE-97F3-834ED84D4238}" emma:medium="tactile" emma:mode="ink">
          <msink:context xmlns:msink="http://schemas.microsoft.com/ink/2010/main" type="inkDrawing" rotatedBoundingBox="3418,10526 4127,10508 4128,10535 3418,10553" shapeName="Other"/>
        </emma:interpretation>
      </emma:emma>
    </inkml:annotationXML>
    <inkml:trace contextRef="#ctx0" brushRef="#br0">11 43 1,'0'0'1031,"0"0"-128,-3-12-129,3 12-129,0 0-129,0 0-129,0 0 129,0 0-258,0 0 258,-12-15-129,12 15 387,0 0 0,0 0 0,0 0 0,0 0 0,0 0-129,0 0 0,0 0 0,0 0-129,0 0 129,0 0-258,0 0-129,0 0 258,0 0-258,0 0-129,0 0 129,0 0 129,0 0-258,0 0 129,0 0 0,0 0 0,12 0 0,-12 0 129,20 0-129,-20 0 0,31 0-129,-15 1 129,1 1-129,2 0 0,3-1-129,-3 1 129,3 0 0,1-2-129,2 0 129,3 0 129,-1 0-129,4 0 0,0 0-129,3-4 129,-1 3-129,1 1 129,-3-4-129,-2 4 129,-3-3-129,0 3 0,-4-2 0,-3 2 0,-2-1 129,-1-1-129,-1 0 0,-15 2 0,26-2 0,-26 2 129,22-1-129,-22 1 129,0 0-129,17-4 129,-17 4 0,0 0 0,0 0-129,0 0 129,0 0-129,0 0 0,0 0-129,0 0-129,0 0 0,0 0-129,0 0 0,0 0-129,0 0 129,0 0-129,0 0-387,0 0-258,0 0-1032,0 0-2322,0 0-258</inkml:trace>
  </inkml:traceGroup>
</inkml:ink>
</file>

<file path=ppt/ink/ink1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51:50.33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553E071-7A69-4E76-8E0A-D6B7D6EFCAFD}" emma:medium="tactile" emma:mode="ink">
          <msink:context xmlns:msink="http://schemas.microsoft.com/ink/2010/main" type="inkDrawing" rotatedBoundingBox="4595,10628 5510,10599 5511,10621 4596,10650" shapeName="Other"/>
        </emma:interpretation>
      </emma:emma>
    </inkml:annotationXML>
    <inkml:trace contextRef="#ctx0" brushRef="#br0">-312 3304 1,'0'0'515,"0"0"-257,0 0 129,0 0 0,0 0 0,0 0 0,0 0-129,0 0 129,0 0-129,3 0-129,-3 0 0,0 0 258,0 0-129,4 0 0,-4 0 258,0 0-129,0 0 129,5 0 0,-5 0-129,0 0 129,4-1-258,-4 1-129,0 0 258,6 0-258,-6 0 0,0 0 129,5-1-129,-5 1 258,5-1-129,-5 1 0,4 0 129,-4 0-258,4-1 129,-4 1-129,4-1-129,-4 1 0,5 0 258,-5 0-258,5-1 0,-5 1 129,5-1 0,-5 1-129,6 0 129,-6 0 0,6 0 0,-6 0 0,7 0-129,-7 0 258,7 0-129,-7 0-129,7 0 129,-2 0 0,-1 0-129,0 0 129,1 0 0,-1 0 0,0 0-129,0 0 258,-4 0-129,8 0-129,-8 0 0,7 0 129,-7 0-129,8 1 129,-8-1 0,7 1-129,-3 0 129,0-1 0,0 1 258,1-1-258,-1 0 0,1 1 0,0-1 129,1 0-258,-1 1 129,0-1 0,1 1-129,0-1 0,0 0 0,1 1 258,-1-1-258,0 0 0,0 1 0,1-1 129,-1 0-129,-1 0 0,2 0 129,-1 0-129,0 0 0,1 0 0,0 0 129,0 0-129,0 0 0,0 0 0,1 0 0,-2 0 129,1 0-129,0 0 0,-1 0 0,0 0 0,0 0 0,0-1 0,-1 1 0,0 0 0,2 0 0,-2-1 0,1 1 129,0 0-129,0-1 0,0 1 0,0 0 0,0 0 129,-1-1-129,1 1 0,-1 0 0,-1-1 0,1 1 0,0 0 129,-1-1-129,1 1 0,0 0 0,-1-1 0,1 1 0,0 0 0,0-1 0,1 1 0,0 0 0,-1 0 129,2 0-129,-1-1 0,0 1 0,1 0 129,-2 0-129,1 0 0,0-1 258,-1 1-258,0 0 0,0-1 0,1 1 0,-1 0 129,0-1-129,1 1 0,-1 0 0,1-1 0,-1 1 129,1 0-129,-1 0 0,1-1 129,-1 1-129,0-1 129,-1 1-129,1 0 129,0-1-129,-1 1 129,1 0-129,0-1 0,0 1 0,0 0 0,1 0 0,0 0 0,-1-1 0,0 1 0,1 0 129,-1-1-129,-1 1 0,1 0 0,-1-1 0,1 1 0,-1-1 0,0 1 0,1 0 0,0 0 0,0 0 0,-1 0 0,1 0 0,0 0 0,-1 0 0,0 0 0,-4 0 0,7 0 129,-7 0-129,6-1 0,-6 1 0,6 0 0,-6 0 0,5 0 129,-5 0-129,7-1 0,-7 1 0,7-1 0,-3 1 0,0-1 0,-4 1 0,9-1 129,-9 1-129,8 0 129,-4-1-129,-4 1 129,8-2 0,-4 2-129,0-1 258,-4 1-129,7-1-129,-7 1 129,8-2-129,-4 1 0,0 1 129,1 0-129,-5 0 0,8-2 0,-4 2 0,0-1 0,-4 1 0,7-1 0,-7 1 0,5 0-129,-5 0 0,4 0-387,-4 0-129,0 0-1161,6-1-2709,-6 1-516,5 0 129</inkml:trace>
  </inkml:traceGroup>
</inkml:ink>
</file>

<file path=ppt/ink/ink1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33:39.3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08B4A09-542C-4390-9906-98C536F478B9}" emma:medium="tactile" emma:mode="ink">
          <msink:context xmlns:msink="http://schemas.microsoft.com/ink/2010/main" type="writingRegion" rotatedBoundingBox="1810,9948 13443,10449 13333,13005 1700,12504"/>
        </emma:interpretation>
      </emma:emma>
    </inkml:annotationXML>
    <inkml:traceGroup>
      <inkml:annotationXML>
        <emma:emma xmlns:emma="http://www.w3.org/2003/04/emma" version="1.0">
          <emma:interpretation id="{9F50D515-FC5E-4B3F-B4C4-E4B9EF2D061A}" emma:medium="tactile" emma:mode="ink">
            <msink:context xmlns:msink="http://schemas.microsoft.com/ink/2010/main" type="paragraph" rotatedBoundingBox="1810,9948 13443,10449 13383,11838 1750,11338" alignmentLevel="1"/>
          </emma:interpretation>
        </emma:emma>
      </inkml:annotationXML>
      <inkml:traceGroup>
        <inkml:annotationXML>
          <emma:emma xmlns:emma="http://www.w3.org/2003/04/emma" version="1.0">
            <emma:interpretation id="{7EEBBAA7-E73B-446F-9FDD-BC426B59BA40}" emma:medium="tactile" emma:mode="ink">
              <msink:context xmlns:msink="http://schemas.microsoft.com/ink/2010/main" type="line" rotatedBoundingBox="1810,9948 13443,10449 13383,11838 1750,11338"/>
            </emma:interpretation>
          </emma:emma>
        </inkml:annotationXML>
        <inkml:traceGroup>
          <inkml:annotationXML>
            <emma:emma xmlns:emma="http://www.w3.org/2003/04/emma" version="1.0">
              <emma:interpretation id="{22691D7C-12D5-4AD8-9EFB-F9AAD17028D5}" emma:medium="tactile" emma:mode="ink">
                <msink:context xmlns:msink="http://schemas.microsoft.com/ink/2010/main" type="inkWord" rotatedBoundingBox="1810,9948 3524,10022 3478,11093 1764,11019"/>
              </emma:interpretation>
              <emma:one-of disjunction-type="recognition" id="oneOf0">
                <emma:interpretation id="interp0" emma:lang="en-US" emma:confidence="0">
                  <emma:literal>50</emma:literal>
                </emma:interpretation>
                <emma:interpretation id="interp1" emma:lang="en-US" emma:confidence="0">
                  <emma:literal>5V</emma:literal>
                </emma:interpretation>
                <emma:interpretation id="interp2" emma:lang="en-US" emma:confidence="0">
                  <emma:literal>5,</emma:literal>
                </emma:interpretation>
                <emma:interpretation id="interp3" emma:lang="en-US" emma:confidence="0">
                  <emma:literal>52</emma:literal>
                </emma:interpretation>
                <emma:interpretation id="interp4" emma:lang="en-US" emma:confidence="0">
                  <emma:literal>51</emma:literal>
                </emma:interpretation>
              </emma:one-of>
            </emma:emma>
          </inkml:annotationXML>
          <inkml:trace contextRef="#ctx0" brushRef="#br0">271 0 516,'-7'13'1677,"7"-13"0,-10 25 0,4-11-258,0 7 0,-4-7-387,2 10-129,-3-4-129,2 8 0,-5-1-258,3 5 0,-3-2-129,1 3 129,-1-2-258,5-3-129,-2-2 0,5-6-129,1-2 129,5-18-129,0 21 129,0-21 0,0 0 0,17 3 258,-3-4-129,8-5 0,0-7 129,6 2 0,1-3-258,5 3 129,-3 1-129,2 3-129,-2 4 129,-1 3-129,-3 0 0,-4 6 0,-1 7 0,-3-1 0,1 4 0,-4 3 0,-1-2-129,1 1 129,-2 1 0,0 1 129,-1-1-129,1 1 0,-6 2 129,1-2-129,-4 1 129,-2 3 129,-3-2-129,-2 5 0,-10-6 129,-2 4 129,-5-3-129,-1 0-129,-9-3 129,-2-2 0,-3-3 0,-4-2-129,-3-2 0,-2-1 0,-4-3 0,0 0-129,0-1 0,5-3 0,1 1-129,7-3 0,9 0-258,-2-3-258,27 3-516,-31-10-645,31 10-645,-16-17-903,16 2-1161,0-3-258</inkml:trace>
          <inkml:trace contextRef="#ctx0" brushRef="#br0" timeOffset="339.0194">267 47 774,'-27'-6'1677,"8"4"129,19 2-387,0 0 129,0 0-258,21-12 258,-3-2-258,15 6 258,0-12-258,16 6-129,-1-8-387,8 3-129,1-3-387,1 5-258,-1 0-258,-6 0-387,0 8-129,-9-5-1032,2 9-516,-9 2-1419,-7 0-1032</inkml:trace>
          <inkml:trace contextRef="#ctx0" brushRef="#br0" timeOffset="1326.0758">1302 167 1935,'-12'-19'2064,"12"19"-516,0 0-387,0 0-516,0 0-387,0 0-129,0 0 129,0 0-129,-11 24 0,11-1 129,0 5 258,0 5 0,0 6 258,0 1 129,6 5-129,-4 0 0,2 2-258,1-3 0,1-2-129,-1-6-129,3-5 0,-4-5 129,4-6-129,-8-20 258,13 16 129,-13-16-129,17-17 129,-5-11-129,7-3 258,2-13-387,4-3 0,6-10-258,3-1-129,2 0 0,-1 6-258,-3 6 129,-3 4-387,-1 10-387,-9-1-516,4 17-1032,-10 1-903,1 7-1677,1 8 129</inkml:trace>
        </inkml:traceGroup>
        <inkml:traceGroup>
          <inkml:annotationXML>
            <emma:emma xmlns:emma="http://www.w3.org/2003/04/emma" version="1.0">
              <emma:interpretation id="{2FACAB08-CFC6-42DC-BC9A-E9DF2CC9EB32}" emma:medium="tactile" emma:mode="ink">
                <msink:context xmlns:msink="http://schemas.microsoft.com/ink/2010/main" type="inkWord" rotatedBoundingBox="5335,10436 10259,10648 10214,11702 5290,11490"/>
              </emma:interpretation>
              <emma:one-of disjunction-type="recognition" id="oneOf1">
                <emma:interpretation id="interp5" emma:lang="en-US" emma:confidence="0">
                  <emma:literal>=w16A</emma:literal>
                </emma:interpretation>
                <emma:interpretation id="interp6" emma:lang="en-US" emma:confidence="0">
                  <emma:literal>=w\6A</emma:literal>
                </emma:interpretation>
                <emma:interpretation id="interp7" emma:lang="en-US" emma:confidence="0">
                  <emma:literal>^^w16A</emma:literal>
                </emma:interpretation>
                <emma:interpretation id="interp8" emma:lang="en-US" emma:confidence="0">
                  <emma:literal>^^w\6A</emma:literal>
                </emma:interpretation>
                <emma:interpretation id="interp9" emma:lang="en-US" emma:confidence="0">
                  <emma:literal>00.16 A</emma:literal>
                </emma:interpretation>
              </emma:one-of>
            </emma:emma>
          </inkml:annotationXML>
          <inkml:trace contextRef="#ctx0" brushRef="#br0" timeOffset="26038.4893">6090 1060 2709,'0'26'2838,"-5"-3"-3354,5-6-258,0-2 129,0-15 387,13 23 129,-13-23 387,11 14 645,-11-14 387,0 0 258,17 0-258,-17 0 129,8-12-129,-8 12-258,6-22-387,-6 22-258,5-20-129,-5 20 258,3-15-258,-3 15-129,0 0 129,0 0-129,-5 8 129,5-8-129,-9 23-129,9-23 129,-8 23-129,8-23 0,-3 18 0,3-18 0,0 0 0,0 0-129,0 0-258,11 0-516,-11 0-1032,11-20-1161,-11 20-1548,9-26 388</inkml:trace>
          <inkml:trace contextRef="#ctx0" brushRef="#br0" timeOffset="26715.528">6570 449 1806,'16'14'1806,"-16"-14"129,0 0-129,17 4-258,-17-4-129,0 0-258,0 0 129,0 0-516,0 0 129,0 0-258,0 0-129,0 0-258,0 0 0,0 0-129,0 0 258,0 0-258,0 0 129,2 16-129,-2-16 129,0 29-129,0-6 129,0 6 0,0 8 129,0 8 0,0 6-258,0 5 129,0 2-129,0 4-129,0-5 129,0 0-129,0-8 0,3-4-258,0-6 0,-2-10-645,7-3-258,-8-26-1161,8 17-2064,-8-17-645,14-11-128</inkml:trace>
          <inkml:trace contextRef="#ctx0" brushRef="#br0" timeOffset="27360.5649">7271 433 1935,'-17'0'2967,"17"0"-2193,0 0-1161,-17 9-129,9 5 0,-2 2 258,-2 3 258,-2 3 258,-3 6 516,-4 0 129,2 3 516,-4-2-387,6 6 387,-7-3-387,7 9-129,-3-4-258,6 8 0,-4 0-258,4 8 0,2-4-129,1 0-129,5-3 0,3-3-129,3-5 129,0-4 0,7-11 129,9-4 129,4-8-129,9-3 0,0-8 129,7 0 0,-1-16-129,4-1 0,-3-10 0,0-4 0,-10-5 0,-4 2 0,-11 2 129,-6 5-129,-7 4 0,-13 9 0,-9 9-258,-9 7 0,-3 15-129,-4 4-387,4 11-645,-5-6-903,14 8-1548,10-4-1419,5-13-258</inkml:trace>
          <inkml:trace contextRef="#ctx0" brushRef="#br0" timeOffset="29188.6689">8011 475 903,'0'16'1290,"0"-16"-258,-6 23-129,1-6 0,-1 5 0,1 3 0,-3 1-129,0 7 0,-3 0 0,0 7 0,-1-4-258,-1 5 258,-1-2-258,2 1 0,-5 0 0,4 4-129,-6-5 0,7 1 0,-5-4 0,6-1-129,-3-7 0,4-2 129,1-10 0,4-2 0,5-14 258,0 0-258,0 0 129,0 0-129,0 0 129,0 0-258,-2-21 0,2-2 0,4-7-258,0-2 129,1-6-129,3-1 129,-2-3-129,3-1 129,1-2-129,2 1 0,1 0 0,1 1 0,3-1 0,-1 2-129,1 6 129,-1 5 0,-2 3-129,-2 8 129,-1 6 0,-11 14-129,16-16 129,-16 16-129,0 0 0,15 0 129,-15 0 0,0 0-129,15 5 129,-15-5 0,0 0 0,15 16 0,-15-16 129,11 18-129,-11-18 129,13 28 0,-7-9 0,0 6 0,2 3-129,1 8 129,-1 3 0,2 4 0,-1 9 0,3 2 0,-1-1 0,3 2-129,1-4 129,2-3 0,-2-7 0,1-2-129,0-11 129,-2-3 0,-3-7-129,-2-4 129,-9-14-129,13 19 129,-13-19-129,0 0 0,0 0 0,6 14 0,-6-14 0,0 0-129,0 0 0,0 0 0,0 0-129,0 0-129,0 0-129,0 0-258,0 0-516,0 0-387,0 0-387,-8-19-774,8 19-516,-8-17-645</inkml:trace>
          <inkml:trace contextRef="#ctx0" brushRef="#br0" timeOffset="29819.7056">7823 1096 129,'0'0'903,"0"0"387,0 0 258,0 0 387,11 8 387,-11-8-129,33 2 0,-16-2-129,18 0-516,-1-2-129,14 1-516,2-6-258,8 1-258,-1-3-258,1-4-387,1 6-387,-11-10-645,4 10-774,-18-7-1806,-7 2-1290,-5 6 258</inkml:trace>
          <inkml:trace contextRef="#ctx0" brushRef="#br0" timeOffset="7422.4245">3587 534 1,'-17'4'1031,"0"7"130,17-11-129,0 0 387,0 0 0,0 0 258,0 0-129,23 12-129,-4-12 0,14 5-129,0-3-129,14 4-129,1-5-516,12 5 129,1-4-387,4 1 0,1-3-129,1 2 0,-2-2 0,-6 0-129,-6 0 129,-8 0-258,-5 0 0,-11 0-129,-5 0-129,-10-4-387,0 4 0,-14 0-645,0 0-1290,0 0-1290,0-10-645</inkml:trace>
          <inkml:trace contextRef="#ctx0" brushRef="#br0" timeOffset="7715.4412">3553 1023 645,'-17'16'2967,"28"9"-129,9-23-387,19 5-387,8-7-258,19 0-258,3-9-258,17-2-387,1-3-516,5 1-258,4 3-387,-9-2-645,6 10-645,-15-2-1419,-8-2-1677,-1 7-129</inkml:trace>
          <inkml:trace contextRef="#ctx0" brushRef="#br0" timeOffset="124076.0959">5471 483 1032,'-4'-14'1290,"4"14"-387,0 0 0,0 0-129,-14 11-129,14-11-129,-20 33 258,8-10-129,-6 8 0,-2 6-129,-3 4 129,-2 6 129,-2 1-129,0 6 0,1-1-129,-1 5-258,2-5-129,2 0 0,4-2 0,2-4-129,6-2 0,3-3-129,6-6 129,2-2 129,11-3-129,8-3 258,3-3-129,9-3 129,2-6-129,9-5 0,-1-5 258,6-5-258,1-1 0,4-6 0,-2-8 0,0-2 0,-1-1 0,-2-1 0,-2-4 0,-1 0 129,-5-3 0,-3 0-129,-3-4 129,-2-4-129,-8-4 129,2-1 258,-7-4-258,-4 0 0,-8-3 0,-6 0 0,-3-2-129,-13 7 0,-7 1 0,-9 3-129,-8 6 0,-6 5 0,-4 8-258,-4 6-258,4 11-645,-8 0-1677,8 7-1806,11 11-129</inkml:trace>
        </inkml:traceGroup>
        <inkml:traceGroup>
          <inkml:annotationXML>
            <emma:emma xmlns:emma="http://www.w3.org/2003/04/emma" version="1.0">
              <emma:interpretation id="{C526F7C2-DDDD-4BD9-9745-3DAE7E35303F}" emma:medium="tactile" emma:mode="ink">
                <msink:context xmlns:msink="http://schemas.microsoft.com/ink/2010/main" type="inkWord" rotatedBoundingBox="11820,10687 13429,10756 13408,11257 11799,11188"/>
              </emma:interpretation>
              <emma:one-of disjunction-type="recognition" id="oneOf2">
                <emma:interpretation id="interp10" emma:lang="en-US" emma:confidence="1">
                  <emma:literal>can</emma:literal>
                </emma:interpretation>
                <emma:interpretation id="interp11" emma:lang="en-US" emma:confidence="0">
                  <emma:literal>CAN</emma:literal>
                </emma:interpretation>
                <emma:interpretation id="interp12" emma:lang="en-US" emma:confidence="0">
                  <emma:literal>Can</emma:literal>
                </emma:interpretation>
                <emma:interpretation id="interp13" emma:lang="en-US" emma:confidence="0">
                  <emma:literal>Carr</emma:literal>
                </emma:interpretation>
                <emma:interpretation id="interp14" emma:lang="en-US" emma:confidence="0">
                  <emma:literal>cam</emma:literal>
                </emma:interpretation>
              </emma:one-of>
            </emma:emma>
          </inkml:annotationXML>
          <inkml:trace contextRef="#ctx0" brushRef="#br0" timeOffset="47315.7062">10359 623 645,'-7'-14'1032,"7"14"-129,-6-14 0,6 14 0,-8-17-258,8 17 129,-9-14-129,9 14 129,-14-14-258,14 14 129,-21-11-129,21 11-258,-25-5 0,11 4 129,-3 1-258,0 0 0,0 6 0,-2 3-129,0 2 129,0 3 0,4 0 258,-1 7-258,1-3 129,2 4-129,0-2 258,4 5-129,0-3 0,2 1 0,1-1 0,3 0 0,0-2-129,3-1 0,0-4-129,0-1 129,0-14-129,3 25 129,-3-25-129,11 22 258,-11-22-258,13 22 0,-13-22 129,14 20-129,-7-6 129,-7-14-258,15 24 129,-15-24 0,17 18 129,-17-18-129,22 17 129,-8-10-129,0-6 258,5 2 0,-1-1 129,4-2-258,-1 0 129,2 0 0,-3 0-129,2 0 0,-5-2 0,2 1-129,-5-2 129,0 1-129,-14 2 258,24-9-129,-24 9 0,20-11 0,-20 11 0,16-13-129,-16 13-129,14-14-129,-14 14-645,0 0-516,20-14-903,-20 14-1032,11-21-1032,-11 21 130</inkml:trace>
          <inkml:trace contextRef="#ctx0" brushRef="#br0" timeOffset="47960.7425">10748 741 1677,'-14'39'1548,"5"-14"0,-4 2-258,1 4 129,-4 0-258,-1 0 0,3-4-129,1-2-129,2-7-129,2-2 0,9-16 129,-6 14-258,6-14 129,0 0-387,0-8 129,0 8 0,7-33-258,4 13 129,-3-13-387,5-1 129,2-9 0,2-1-129,4-1 0,-2 1 0,1 7 0,-3 1-129,-1 10 0,-4 4 0,-12 22 0,19-19 0,-19 19 0,0 0 0,17 19 0,-12-2 129,0 5 0,-1 3 0,3 3 0,-3 3 129,1 0-129,0 2 129,1-2 0,0 0 0,-1-2-129,3 1 129,-2 1-129,2-1 0,-2-7 0,0-1 0,1-5 0,-4-3-129,-3-14 129,6 19-129,-6-19 0,0 0-129,0 0-516,0 0-129,0 0-516,-2-20-645,2 20-387,-12-21-387,12 21 0,-20-25 258</inkml:trace>
          <inkml:trace contextRef="#ctx0" brushRef="#br0" timeOffset="48735.7868">10754 931 645,'0'0'1032,"0"0"387,0 0 129,0 0-129,0 0 516,14 0-645,2 0-129,-2 0-129,8 0-129,1-3-129,7-1-129,-2-7-387,7 1 0,-2-4 0,1 0-129,-1-4 0,-2 1-129,-3-4 258,-3 4-258,-3 2 129,-5 2-129,-17 13 0,24-19-129,-24 19-129,0 0 258,0 0-129,14 2 129,-12 12 0,-2 5 129,0 3-129,0 4 258,0 2 0,0 3-129,-4-1 129,3-5 0,-5-2 0,4-6 258,2-17-129,-3 20 0,3-20 129,0 0 0,0 0-129,-5-9 0,5-8-129,0 0 0,0-11-129,2-2 0,4-3-258,3-4 129,1 1 0,2 2-129,-1 3 129,0 6-129,2 6 0,-13 19 0,18-17 0,-18 17 0,19 5 0,-9 9 0,1 8 0,0 4 129,1 5 0,1 4 0,-2 0 0,1 3 0,1 1 0,-3-5 0,1-5 0,2-2 0,-2-7 129,0-3-129,-11-17 129,20 21 0,-20-21 129,17-11-129,-3-10 0,2-5 129,0-8-129,1-7-129,3-4-129,-3-6-129,5 4-258,-8-1-258,4 15-1032,-12-4-1032,5 12-1032,0 9-1161,-11 16 258</inkml:trace>
        </inkml:traceGroup>
      </inkml:traceGroup>
    </inkml:traceGroup>
    <inkml:traceGroup>
      <inkml:annotationXML>
        <emma:emma xmlns:emma="http://www.w3.org/2003/04/emma" version="1.0">
          <emma:interpretation id="{12BC325B-1D39-48BF-A715-D86B01AEFAA0}" emma:medium="tactile" emma:mode="ink">
            <msink:context xmlns:msink="http://schemas.microsoft.com/ink/2010/main" type="paragraph" rotatedBoundingBox="1837,10998 5259,10666 5421,12335 2000,12668" alignmentLevel="1"/>
          </emma:interpretation>
        </emma:emma>
      </inkml:annotationXML>
      <inkml:traceGroup>
        <inkml:annotationXML>
          <emma:emma xmlns:emma="http://www.w3.org/2003/04/emma" version="1.0">
            <emma:interpretation id="{12F7791B-677B-4DBD-AA90-384628301DD9}" emma:medium="tactile" emma:mode="ink">
              <msink:context xmlns:msink="http://schemas.microsoft.com/ink/2010/main" type="line" rotatedBoundingBox="1837,10998 5259,10666 5421,12335 2000,12668"/>
            </emma:interpretation>
          </emma:emma>
        </inkml:annotationXML>
        <inkml:traceGroup>
          <inkml:annotationXML>
            <emma:emma xmlns:emma="http://www.w3.org/2003/04/emma" version="1.0">
              <emma:interpretation id="{1536A83B-22D2-47F1-B224-B76047F3569D}" emma:medium="tactile" emma:mode="ink">
                <msink:context xmlns:msink="http://schemas.microsoft.com/ink/2010/main" type="inkWord" rotatedBoundingBox="1837,10998 5259,10666 5421,12335 2000,12668"/>
              </emma:interpretation>
              <emma:one-of disjunction-type="recognition" id="oneOf3">
                <emma:interpretation id="interp15" emma:lang="en-US" emma:confidence="0">
                  <emma:literal>Tar</emma:literal>
                </emma:interpretation>
                <emma:interpretation id="interp16" emma:lang="en-US" emma:confidence="0">
                  <emma:literal>Fir</emma:literal>
                </emma:interpretation>
                <emma:interpretation id="interp17" emma:lang="en-US" emma:confidence="0">
                  <emma:literal>1322</emma:literal>
                </emma:interpretation>
                <emma:interpretation id="interp18" emma:lang="en-US" emma:confidence="0">
                  <emma:literal>Tier</emma:literal>
                </emma:interpretation>
                <emma:interpretation id="interp19" emma:lang="en-US" emma:confidence="0">
                  <emma:literal>8322</emma:literal>
                </emma:interpretation>
              </emma:one-of>
            </emma:emma>
          </inkml:annotationXML>
          <inkml:trace contextRef="#ctx0" brushRef="#br0" timeOffset="4956.2829">1000 1895 516,'7'-12'1290,"18"-5"129,-7 6-258,7-5 0,5-1-387,4-2 129,6-2-387,0-1 129,4 0-387,-2 0 258,2 2-387,-5 3 129,-3 4-258,-5 4 258,-4 3-258,-5 6 0,-5 0 129,-3 3-129,-14-3 129,11 29 0,-11-7 0,-3 3 0,-6 5 258,-9-2-129,1 4 129,-6 0 0,-1 2 0,-4-8 129,5 2 0,-1-3 0,4-4-387,4-4 129,4-3-129,12-14-129,-16 15 0,16-15 0,0 0-258,0 0 129,0 0 129,0 0 0,0 0-129,0 0 129,9 11 0,-9-11 0,26 3 0,-11 0 0,2 1 0,4-1 129,-1 4-129,5-2 0,-3 4 0,1-2 0,-1 5 0,-1-4 0,-1 4 0,-3-2 129,-3 1-129,-14-11 129,21 24 129,-18-9 0,3 0 129,-6-1-129,0 5 129,-8-2 0,-4 2 0,-6-1 0,0 3-129,-7-3 0,-2-1 0,-3-1-129,1-1 0,-4-4 0,3-1-129,2-2-129,1-5-129,7 0-129,-3-3-387,23 0-645,-26-13-774,26 13-1290,-1-26-1290,1 2 130</inkml:trace>
          <inkml:trace contextRef="#ctx0" brushRef="#br0" timeOffset="5685.3252">1864 1718 903,'-11'0'3354,"11"0"-2064,0 0-129,0 0-516,0 0-258,0 0 129,0 0 129,0 0 0,18-6 129,0-4 0,4 1 0,3-4-258,4 1 129,1-2-258,3 1-258,-3 1 258,-2 3-387,-5 2 129,-4 4-129,-3 3 129,-16 0-129,22 16 129,-18 7 0,-4 8-129,0 11 129,-8 5 0,-6 8 258,-1 5-258,-2 1 0,-4-6 0,6-6 0,-3-10 0,7-6-129,0-10 129,7-6-129,4-17 129,0 0 0,0 0 0,0 0 129,0 0-129,0 0 0,0 0 0,0 0 0,12 2 0,-12-2 0,19 0-129,-19 0 0,25-3 129,-11 1-129,3 1 0,1-2 0,0 1 129,4-1-129,-1-2 0,2 2 0,0-3 0,4-5 0,0 5-258,1-8-129,3 8-516,-4-10-387,9 10-903,-10-10-903,6 1-1677,-1 7 258</inkml:trace>
          <inkml:trace contextRef="#ctx0" brushRef="#br0" timeOffset="6662.381">2732 1915 1,'0'0'128,"0"0"1,0 0 258,12 0 129,-12 0 645,30 0 129,-7 0 129,2-3 0,5 0 129,-2-1-258,4-1-387,-4-1-129,0 3-387,-6-4 0,-2 6 129,-20 1 0,24-6 0,-24 6 129,7-14 0,-7 14 0,-3-24-129,-6 5 0,0-1-129,-5-8-258,-4-1 0,-2-4 0,0-3-129,-2 0 0,-2 4 0,2 0 129,2 3-258,4 4 129,4 2 0,4 4 0,3 3-129,5 16 0,0-25 0,0 25 0,19-21-129,-3 16 129,4 0 0,5 5 0,3 0 129,5 0-129,3 8 129,2 1-129,-2 2 129,0 2-129,-5 4 129,-3 0-129,-4 3 0,-9 4 129,-7 2-129,-3 4 129,-5 1 0,0 3 129,-5-3-129,0 0 0,4 1 129,1-6-129,4-1 0,10-6 0,10-2 0,4-6 0,8-4 0,5-2-129,4-5-516,8 0-516,-1-5-1032,3-5-1806,4 3-774</inkml:trace>
          <inkml:trace contextRef="#ctx0" brushRef="#br0" timeOffset="2000.1129">163 1825 1419,'16'-1'1161,"3"-7"-258,6-3 0,12-5 387,4-4 0,9-5 129,6-9 0,13-3-258,5-13 0,15-2 0,6-11-129,18 0-129,4-8-129,15-1-258,-4-6 0,6 5-129,-1 0-258,0 4 129,-6 2-258,-10 3-129,-4 8-258,-14-1-387,-1 13-1548,-13 2-2322,-14 2-258,-5 10 259</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34:30.49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85AFAD3-2575-41EC-A7A4-5DCF30E8D647}" emma:medium="tactile" emma:mode="ink">
          <msink:context xmlns:msink="http://schemas.microsoft.com/ink/2010/main" type="writingRegion" rotatedBoundingBox="13859,10374 24599,10499 24582,11951 13842,11825"/>
        </emma:interpretation>
      </emma:emma>
    </inkml:annotationXML>
    <inkml:traceGroup>
      <inkml:annotationXML>
        <emma:emma xmlns:emma="http://www.w3.org/2003/04/emma" version="1.0">
          <emma:interpretation id="{19B1BC93-ECF7-470C-BF0C-9BCE003D8B58}" emma:medium="tactile" emma:mode="ink">
            <msink:context xmlns:msink="http://schemas.microsoft.com/ink/2010/main" type="paragraph" rotatedBoundingBox="13859,10374 24599,10499 24582,11951 13842,11825" alignmentLevel="1"/>
          </emma:interpretation>
        </emma:emma>
      </inkml:annotationXML>
      <inkml:traceGroup>
        <inkml:annotationXML>
          <emma:emma xmlns:emma="http://www.w3.org/2003/04/emma" version="1.0">
            <emma:interpretation id="{6063DD95-2C46-4826-9733-716960F37BFB}" emma:medium="tactile" emma:mode="ink">
              <msink:context xmlns:msink="http://schemas.microsoft.com/ink/2010/main" type="line" rotatedBoundingBox="13859,10374 24599,10499 24582,11951 13842,11825"/>
            </emma:interpretation>
          </emma:emma>
        </inkml:annotationXML>
        <inkml:traceGroup>
          <inkml:annotationXML>
            <emma:emma xmlns:emma="http://www.w3.org/2003/04/emma" version="1.0">
              <emma:interpretation id="{3E796233-8447-4DBA-BD26-598C2B53C002}" emma:medium="tactile" emma:mode="ink">
                <msink:context xmlns:msink="http://schemas.microsoft.com/ink/2010/main" type="inkWord" rotatedBoundingBox="13855,10685 15590,10705 15582,11399 13847,11379"/>
              </emma:interpretation>
              <emma:one-of disjunction-type="recognition" id="oneOf0">
                <emma:interpretation id="interp0" emma:lang="en-US" emma:confidence="0">
                  <emma:literal>we</emma:literal>
                </emma:interpretation>
                <emma:interpretation id="interp1" emma:lang="en-US" emma:confidence="1">
                  <emma:literal>we G</emma:literal>
                </emma:interpretation>
                <emma:interpretation id="interp2" emma:lang="en-US" emma:confidence="0">
                  <emma:literal>were</emma:literal>
                </emma:interpretation>
                <emma:interpretation id="interp3" emma:lang="en-US" emma:confidence="0">
                  <emma:literal>we,</emma:literal>
                </emma:interpretation>
                <emma:interpretation id="interp4" emma:lang="en-US" emma:confidence="0">
                  <emma:literal>web</emma:literal>
                </emma:interpretation>
              </emma:one-of>
            </emma:emma>
          </inkml:annotationXML>
          <inkml:trace contextRef="#ctx0" brushRef="#br0">1736 170 1032,'0'-19'2064,"0"19"-129,-9-10-129,9 10-516,-25-11-129,8 6-258,0 5-129,-7-2 0,2 2-387,-4 4-129,-2 8 129,-5 2-129,1 6 0,-2 2-129,1 8 0,0 1-129,2 5 258,0 6-258,6 1 0,4 1 0,4-1 0,5-1 0,4-3 0,5-3 0,3-2 0,0-9 0,8-4 0,1-4 129,5-2 0,3-5 129,4-4 0,2-6 0,4-2 258,-2-12-258,4-1 129,-4-7 129,0 0-258,-4-6 0,-4 2-129,-6 1 129,-2 1-129,-7 4 0,-2 5 129,0 1-258,0 14 129,-19-13-258,3 13 129,1 3-129,-4 10-129,2 2 0,-2 2-258,5 2-258,1-3 0,9-2-258,4-14-129,0 14-516,0-14-387,31-10-387,-7-5 0,4 1 258,3-6 1</inkml:trace>
          <inkml:trace contextRef="#ctx0" brushRef="#br0" timeOffset="-1235.0706">35 0 1,'0'0'1031,"0"0"130,4 11-645,-4-11 129,0 31 129,-3-6 129,-3 7 129,3 6 258,-5 5-129,6 9-129,-7 3 129,6 4-387,-2-6 129,5 2-129,-3-12-129,3-2-258,0-12 129,0-4 129,0-25-129,6 17 258,-6-17-258,11-9-129,-4-16 129,5-1 129,-2-10-258,7-5-129,-2-5-258,4-6 129,-2 4-129,-1 7 0,-4 10 0,-2 3-129,-2 11 0,-8 17-129,0 0 129,14 8 0,-11 20 0,-2 8-258,-1 7 258,4 6 129,-1-4-129,0-2 129,0-7 0,0-6 0,2-12 129,-5-18 0,14 7 258,0-12-129,-2-15 0,4-4 129,1-5-258,4-4 129,-3-4-129,3-2 0,-4 5-129,-5 6 129,-1 6-258,-4 5 0,-7 17 0,9-14 0,-9 14-129,3 12 129,2 2 0,-2 2 0,5 1 0,0 0 129,7-3 129,3-3-129,0-8 129,7-3 0,2-3 0,4-10 0,0-7 0,4-3 0,-4-7 0,-3-3-129,-3-1 129,-6 0-129,-5 3 129,-6 4-258,-6 7 129,-2 20-129,-11-11 0,-7 16 0,0 23 0,-4 14 129,0 9-129,0 5 0,3 7 129,10-3-129,9-4 129,4-9-129,23-13 0,14-21-645,20-5-903,6-11-2838,13-27-129,7-4-387</inkml:trace>
        </inkml:traceGroup>
        <inkml:traceGroup>
          <inkml:annotationXML>
            <emma:emma xmlns:emma="http://www.w3.org/2003/04/emma" version="1.0">
              <emma:interpretation id="{C2CD7819-63A8-4D9E-AD96-4DE5477BEB11}" emma:medium="tactile" emma:mode="ink">
                <msink:context xmlns:msink="http://schemas.microsoft.com/ink/2010/main" type="inkWord" rotatedBoundingBox="16310,10648 19796,10628 19801,11473 16315,11493"/>
              </emma:interpretation>
              <emma:one-of disjunction-type="recognition" id="oneOf1">
                <emma:interpretation id="interp5" emma:lang="en-US" emma:confidence="0">
                  <emma:literal>Direct</emma:literal>
                </emma:interpretation>
                <emma:interpretation id="interp6" emma:lang="en-US" emma:confidence="0">
                  <emma:literal>'Direct'</emma:literal>
                </emma:interpretation>
                <emma:interpretation id="interp7" emma:lang="en-US" emma:confidence="0">
                  <emma:literal>'Direct</emma:literal>
                </emma:interpretation>
                <emma:interpretation id="interp8" emma:lang="en-US" emma:confidence="0">
                  <emma:literal>'DIRECT'</emma:literal>
                </emma:interpretation>
                <emma:interpretation id="interp9" emma:lang="en-US" emma:confidence="0">
                  <emma:literal>'DIRECT!</emma:literal>
                </emma:interpretation>
              </emma:one-of>
            </emma:emma>
          </inkml:annotationXML>
          <inkml:trace contextRef="#ctx0" brushRef="#br0" timeOffset="1682.096">2475-38 774,'0'0'1161,"0"0"258,0 0 258,0 0 129,0 0 0,0 0-258,0 0-258,0 0-258,0 0 0,0 0 0,0 0-387,0 0-258,0 0-129,-11 9 0,11-9 258,-2 29-258,-1-7 0,3 3 0,0 3 0,0 3 0,0 2-129,2 0 0,-2-4-129,1-4-129,4-3-387,-5-8-387,2 2-903,-2-16-1806,0 0-903,0 0-516</inkml:trace>
          <inkml:trace contextRef="#ctx0" brushRef="#br0" timeOffset="2637.1507">2874 198 258,'-2'36'645,"1"-8"258,-3 6 258,0 7 258,-4 1 129,3 6 258,-9-6-129,6 5 0,-6-8-387,5 3-258,-7-14-129,7 1-129,-4-11-258,7-4 0,6-14 0,0 0-129,-16-8-129,16-14 0,0-12 129,8-7-258,2-9 0,4-6-129,4-1-129,1-1 129,3 4 0,-2 4 0,-2 11-129,-4 8 0,0 9 0,-14 22 0,20-17 0,-20 17 129,19 8-129,-10 7 0,7 9 0,-4 4 129,7 4 0,-3 1 129,3 1-129,-4 0 0,1-1 0,0-3 0,-6-5 129,0-2 0,-7-4 0,-3 2 0,-2-2 0,-13 3 0,-9-5 129,-4 6 0,-6-2-129,-4-1-129,-4 0 0,-2-3 0,2-1-129,4-4-129,6-1-129,0-6-129,12 3-774,0-8-516,20 0-1032,0 0-903,-8-28-1161</inkml:trace>
          <inkml:trace contextRef="#ctx0" brushRef="#br0" timeOffset="17280.9884">3296 310 903,'0'0'1290,"0"0"-258,0 0 0,0 0-258,0 0 0,0 0-258,0 0 0,0 0 0,0 0-258,0 0 258,0 0-129,0 0 258,0 8 129,0-8-258,0 14 258,0-14-129,2 17 0,-2-17 0,1 20 129,-1-20-258,0 24 129,0-10-129,0 1-129,-1 3 258,-1 3-387,-3 0 129,2 3-129,-5-2 0,5 6 0,-5-6 129,4 5-258,-3-4 129,3-1-129,-1-2 0,2-3 0,-2-3-129,5-14 0,-3 20 0,3-20-129,0 0 0,0 0 0,0 0-129,0 0-387,0 0 0,0 0-516,0 0-387,0 0-258,0 0-903,0 0-516,0 0-1290</inkml:trace>
          <inkml:trace contextRef="#ctx0" brushRef="#br0" timeOffset="18611.0645">3582 368 258,'0'0'1548,"0"0"-129,0 15-258,0-15 129,-4 21-258,4-7-258,-4 4 0,4 0-129,-3 5-258,3 3 129,-1 2-129,1 4 129,-3-4-258,3 3 129,-4-6 258,4 3-258,-3-10 129,2 1-129,1-19 129,-3 22-129,3-22-129,0 0 129,0 0 0,0 0-258,0 0 129,0 0-129,0 0 0,0 0 0,0 0 0,0 0 0,0 0 129,0 0-129,0 0 0,0 0 0,0 0 0,0-17-129,0 1 129,0-4-129,0-3 0,1-7 0,4 2 0,-2-5-129,3-1 129,-1 1 129,3 1-129,0 0 0,1 3 0,0 2 0,2 2 0,0 2 0,5 3 0,-2 1-129,2 4 129,-1 1-129,4 1 129,-2 4-129,0 1 129,-1 3-129,1 4 129,-3 1-129,0 0 129,-14 0-258,25 6 258,-25-6-129,19 17 129,-19-17 0,11 23 0,-11-8 0,0 0 0,-1 2 0,-10 2 0,-2 1 0,-4 2 129,1 0-129,-4 0 0,3-2 0,-2 0 258,3 0-258,1-3 0,4-1 0,11-16 0,-17 20 0,17-20 0,-10 16 0,10-16 0,0 0 0,-5 14-258,5-14 258,0 0 0,0 18 0,0-18 0,5 16 258,-5-16-258,11 19 129,-11-19 0,16 20-129,-16-20 129,23 23 0,-9-10 0,0-1 0,0 1-129,1-4 129,-1 2-129,-14-11 129,25 17-129,-25-17 0,17 13 0,-17-13 0,14 14-129,-14-14 0,12 15-258,-12-15-387,0 0-129,0 0-516,21 17-516,-21-17-903,6-9-1935,-6 9 517</inkml:trace>
          <inkml:trace contextRef="#ctx0" brushRef="#br0" timeOffset="19137.0946">4111 351 1,'0'0'1676,"9"15"-773,-9-1 0,0 5-129,0 1 129,-4 2 258,-1 5-129,-3-4 0,0 3-129,-1-2 129,1 2-129,-3-9 0,3 5-258,-1-6-258,4-1 0,5-15 0,-8 22-258,8-22 0,-1 16 0,1-16-129,0 14 129,0-14-129,0 0 129,19 12 0,-19-12 0,20 8 129,-4-5 0,-16-3-129,31 3 129,-16-3-129,6 2 129,-2-2-129,2 0 129,-2 0-129,2 0 0,-3 0-129,1 0 0,-2 0 0,1-2 0,-1-1 0,-3 0-129,0 0 0,-14 3-258,23-6 0,-23 6 0,21-5-387,-21 5-387,0 0-774,14-8-903,-14 8-1806,0 0 646</inkml:trace>
          <inkml:trace contextRef="#ctx0" brushRef="#br0" timeOffset="19531.1154">4045 396 1161,'0'0'4386,"0"0"258,10 11-516,10-8-3225,-1-3-774,6 0 0,1 0 258,7 0-258,-2 0 129,2-3 0,-3-3 0,-2 1 0,-4-4-129,-2 2 0,-4-2 129,-2 1-129,-16 8 0,25-15-129,-11 8 0,-14 7-258,20-10-129,-20 10-258,16-8-645,-16 8-516,0 0-387,0 0-903,0 0-903,0 11-128</inkml:trace>
          <inkml:trace contextRef="#ctx0" brushRef="#br0" timeOffset="19801.1308">4066 611 1935,'15'4'2322,"4"-5"258,11-7-129,1-6-387,10 0-516,-2-3-516,8 0-387,0-2-387,-1 0 129,-3 4-387,-4-1 129,-6 4-129,-5 3-129,-5-1 0,-6 2-516,-2 5-645,-15 3-1032,15-12-1677,-1 12-516</inkml:trace>
          <inkml:trace contextRef="#ctx0" brushRef="#br0" timeOffset="20261.1588">4923 307 1,'-14'-18'128,"14"18"-256,-16 0 128</inkml:trace>
          <inkml:trace contextRef="#ctx0" brushRef="#br0" timeOffset="20634.1801">4923 307 516,'-96'24'1032,"82"-15"129,-1 0 0,-1 1-129,0-1-129,2 2 0,-1 0-129,0 1-258,1 2 0,3 0-129,-1 2 0,4-2 129,-1 1 0,4 4 0,2-3-129,3 2 129,0-18 129,0 31 0,0-31 129,11 30-129,-11-30 258,26 23-258,-11-13 258,6 1-387,-2-4 0,5 1 129,-2-2-387,-1-1 0,0 0-129,-4-2 0,-1-2-129,-16-1 129,20 2-129,-20-2 0,0 0 0,14 0-129,-14 0-129,0 0-129,0 0-387,0 0-258,22 0-645,-22 0-774,14-5-903,-14 5-1032,14-6-129</inkml:trace>
          <inkml:trace contextRef="#ctx0" brushRef="#br0" timeOffset="21114.2077">5343 228 3225,'0'22'4128,"-4"2"-387,2-6-3612,1 0-387,-1 3 387,0 0 0,2 3 387,-3 1-129,3 0 258,-1-4 129,1 7 0,-3-6 129,3 5-258,0-6 129,0 6-387,0-10 0,0 5-129,0-7-129,0 3 0,1-3 0,1-1-129,-2-14 0,0 22 0,0-22-129,0 15 0,0-15-258,0 0-258,0 0-774,0 0-774,-11 2-1161,11-2-1548,-13-14 129</inkml:trace>
          <inkml:trace contextRef="#ctx0" brushRef="#br0" timeOffset="21411.2246">5004 379 1677,'-3'22'4128,"19"-19"258,7-3-3225,4 0-387,10 0 129,2-3 129,11 1-387,-3-6 129,6 4-258,1-4 0,-1 0-387,-5 0 0,-1 0-387,-3 2-516,-10-5-387,4 8-645,-10-3-1548,-11-3-1290,5 9 0</inkml:trace>
          <inkml:trace contextRef="#ctx0" brushRef="#br0" timeOffset="22471.2853">5944 25 1677,'-14'17'2322,"0"5"0,14-22-129,-22 30 0,3-15-387,5 13 0,-11-4-516,6 9-258,-9-4-387,8 4-258,0-4-645,2-7-1032,18-22-2967,0 24-387,7-32-258</inkml:trace>
        </inkml:traceGroup>
        <inkml:traceGroup>
          <inkml:annotationXML>
            <emma:emma xmlns:emma="http://www.w3.org/2003/04/emma" version="1.0">
              <emma:interpretation id="{B5125CB8-BA28-448A-9E88-AE0A6841C814}" emma:medium="tactile" emma:mode="ink">
                <msink:context xmlns:msink="http://schemas.microsoft.com/ink/2010/main" type="inkWord" rotatedBoundingBox="19813,11158 20518,10722 20814,11201 20110,11637"/>
              </emma:interpretation>
              <emma:one-of disjunction-type="recognition" id="oneOf2">
                <emma:interpretation id="interp10" emma:lang="en-US" emma:confidence="0">
                  <emma:literal>to</emma:literal>
                </emma:interpretation>
                <emma:interpretation id="interp11" emma:lang="en-US" emma:confidence="0">
                  <emma:literal>To</emma:literal>
                </emma:interpretation>
                <emma:interpretation id="interp12" emma:lang="en-US" emma:confidence="0">
                  <emma:literal>TO</emma:literal>
                </emma:interpretation>
                <emma:interpretation id="interp13" emma:lang="en-US" emma:confidence="0">
                  <emma:literal>no</emma:literal>
                </emma:interpretation>
                <emma:interpretation id="interp14" emma:lang="en-US" emma:confidence="0">
                  <emma:literal>so</emma:literal>
                </emma:interpretation>
              </emma:one-of>
            </emma:emma>
          </inkml:annotationXML>
          <inkml:trace contextRef="#ctx0" brushRef="#br0" timeOffset="24390.395">6365 309 258,'0'0'1161,"0"0"129,0 0 0,0 0-129,0 0 387,0 0-516,0 0-129,0 0 0,0 0-129,0 0 129,0 0-258,0 0-129,-6 8 129,6-8-129,0 0 129,-8 18-258,8-18 258,-8 22-387,5-6 129,-5 4-129,2 0 129,-2 5-129,0 6 0,-3-1 0,2 4-129,-4 2 129,1 3-129,-1-7 0,2 6 0,0-7 0,2-5 129,0-2-258,1-4 129,1-6-129,7-14 0,-4 17 0,4-17-129,0 0-645,0 0-258,0-8-1419,0 8-1806,-2-32-774,2 11 258</inkml:trace>
          <inkml:trace contextRef="#ctx0" brushRef="#br0" timeOffset="25111.4363">5961 472 258,'33'-1'2709,"-9"-7"-387,4-5 387,11 4-645,-2-10-258,12 7-387,-4-10-258,10 7-258,-2-4-258,5 2-129,-2 0-258,1 1-129,-4 2-129,-5 2 129,-2 1-129,-6 1 0,-8 4 0,-7 3 0,-7 0 0,-18 3 0,22-2-129,-22 2 129,0 0 0,0 0 0,0 0 129,0 0 0,2 10-129,-2-10 129,-9 9 0,9-9 0,-26 11-129,11-5 129,-4 2-129,-1 1 0,-2 2 0,-2 3 0,1 2 0,-1 2 0,3 7 0,-3 3-129,4 5 129,-2 6 0,5 3-129,-1 3 129,9-1 0,1-1-129,5-7 258,3-3 0,3-7 0,11-7 129,5-13 0,6-6 129,2-6 0,9-11-129,0-11 0,4-8-129,-1-7 129,-1-6-129,-5-1 0,-5-1 0,-9 0 0,-8 1-129,-10 5 129,-1 9-129,-9 5-129,-10 6-129,2 12-258,-10 2-258,9 11-903,-11 5-1290,6 8-1806,6 7-516</inkml:trace>
        </inkml:traceGroup>
        <inkml:traceGroup>
          <inkml:annotationXML>
            <emma:emma xmlns:emma="http://www.w3.org/2003/04/emma" version="1.0">
              <emma:interpretation id="{E7D03F87-0FE8-4D72-9724-83E8E195D29C}" emma:medium="tactile" emma:mode="ink">
                <msink:context xmlns:msink="http://schemas.microsoft.com/ink/2010/main" type="inkWord" rotatedBoundingBox="21065,10613 24591,10480 24646,11939 21120,12072"/>
              </emma:interpretation>
              <emma:one-of disjunction-type="recognition" id="oneOf3">
                <emma:interpretation id="interp15" emma:lang="en-US" emma:confidence="0">
                  <emma:literal>ARDuin?</emma:literal>
                </emma:interpretation>
                <emma:interpretation id="interp16" emma:lang="en-US" emma:confidence="0">
                  <emma:literal>AR DUN ?</emma:literal>
                </emma:interpretation>
                <emma:interpretation id="interp17" emma:lang="en-US" emma:confidence="0">
                  <emma:literal>ARDV) N ?</emma:literal>
                </emma:interpretation>
                <emma:interpretation id="interp18" emma:lang="en-US" emma:confidence="0">
                  <emma:literal>ARDV7N ?</emma:literal>
                </emma:interpretation>
                <emma:interpretation id="interp19" emma:lang="en-US" emma:confidence="0">
                  <emma:literal>AR Dunn?</emma:literal>
                </emma:interpretation>
              </emma:one-of>
            </emma:emma>
          </inkml:annotationXML>
          <inkml:trace contextRef="#ctx0" brushRef="#br0" timeOffset="26095.4926">7472 184 1548,'0'-14'2451,"2"28"-3225,-2-14-129,0 30 0,-3-10 258,-2 6 645,-3 3 258,-1 3 645,-4 7 387,1 5 129,-5 2-129,1 7 258,-4-1-129,4 4-258,-6-3-129,5-2-129,-2-10-129,7-7-129,-4-9 129,10-3 129,6-22-258,0 0-129,-16-2 0,16-17 0,0-13-129,9-4-129,2-11-129,2-9-129,4-6 129,3-4-129,1 1 0,1 0 258,0 4-516,-2 5 258,-1 9 0,-1 10 0,-5 10 0,-2 7-129,-11 20 0,17-9 0,-17 9 129,11 20 0,-9 5-129,1 8 258,-2 4-129,2 7 129,2 2 0,-2 6 0,0-6 129,2 1 0,0-5-129,1-1 0,-1-6 129,3 1-258,-5-6 129,1-2 0,1-5-129,-2-3 0,-1-2 0,-2-18-129,4 20 0,-4-20-129,0 0-516,0 0-903,0 0-1677,0 0-1419,0-19-387</inkml:trace>
          <inkml:trace contextRef="#ctx0" brushRef="#br0" timeOffset="27013.5451">7344 575 645,'-14'20'1161,"14"-20"129,0 16 0,0-16 258,0 0 258,17 19-129,-17-19 0,27 1-258,-12-1 0,7-3-516,-3-6 0,6 1-516,-3-2 0,1 0-387,1-1 129,-2-5-258,-2 4 129,0-5 0,-1 1-258,2-1 258,-3 0-129,0 0 0,-3 3 0,-1 3 0,-14 11-129,21-17 258,-21 17-258,0 0-129,15-8 258,-15 8 0,0 0 0,0 0 0,8 11 0,-8-11 0,5 23 258,-2-4-129,0 1 129,0 6 0,-1 2 0,1 8 129,-3-5 129,0 7-129,0-7 129,0 2-129,-5-8 258,4-2-129,1-23 0,-7 26 129,7-26 129,0 0-258,0 0 0,0 0-129,-9-25 0,9 4-129,0-11 0,0-6-129,3-11 0,3-4 0,7-1-129,1-2-129,5 1 129,-2 4 0,6 4 0,-1 8 0,2 8-129,-4 8 129,3 7 129,-1 5 0,2 10-129,1 1 129,-2 8-129,1 9 129,-1 3 0,-2 5 0,-6 0 0,-4 3 0,-6-2 129,-5 1-129,-8-2 129,-8-2 0,-6 2 0,1 0-129,-4-3 0,0-1 0,1-3 129,4-1-258,4-3 129,16-14-129,-22 21 129,22-21 0,-14 21-129,14-21 129,-5 26 0,5-10 0,0 2 0,5 3 0,1-1 0,4 0 0,2-3-129,2-3 0,4-1-258,-1-10 0,5 2-516,-7-10-1290,12-8-1677,-1-4-1032,-5-11 0</inkml:trace>
          <inkml:trace contextRef="#ctx0" brushRef="#br0" timeOffset="27615.5789">8298 306 903,'0'0'2451,"3"26"-645,-3 2-516,0 10 387,0-3-516,0 9-129,-1-5-129,1 8 0,-2-5 0,2 1-129,-3-10-129,3 0 129,0-10-258,0 0 0,0-23 129,0 27 0,0-27-129,0 0 129,0 0-129,0-11-258,0-8 0,0-3-258,0-6 0,0-11-258,0-4 129,3-7 0,3-1 0,1-5 0,4 4 129,0 1-129,4 4 0,-1 7 129,3 8-129,-1 6 0,6 10-129,0 6 258,0 6-129,1 4 129,1 8-129,-1 9 129,1 5 0,-1 8 0,-6 2 0,-3 6 129,-4 4-129,-4 3 129,-4 0-129,-2 0 258,-7-3-129,-5 0 0,-5-3 129,-7 2-129,-2-10 0,-1 0 0,-3-4 0,-1-3-129,1-2-129,1-5 129,0-3-258,4-4 129,5-2-387,-3-8-387,23 0-516,-32-4-774,32 4-1419,-8-21-1419,8-3 258</inkml:trace>
          <inkml:trace contextRef="#ctx0" brushRef="#br0" timeOffset="28209.612">8756 396 129,'14'16'3483,"-14"-16"387,0 0-2967,7 21-645,-7-21 387,3 28 0,-3-12-129,0 6 129,-3 0 129,1 6-129,-7-4 258,4 11-129,-6-3-258,3 9 129,-1-2-387,3 0 129,-1-2-258,3-3 258,1-2-129,3-6 0,0-7 129,1-4 0,-1-15 258,16 10-129,-16-10-129,28-10 129,-8-8-129,4-3-129,-1-8 0,4-1-129,3-4 0,-1 0-129,-2 1 129,-2 3-129,-5 2 129,-3 3-129,1 5 0,-6 3 0,-2 3 0,-10 14 0,10-23-129,-10 9-129,0 14 0,0-28-129,0 28-387,-3-27 0,3 27-774,-9-20-258,9 20-516,0 0 0,0 0-258,-9-16 129,9 16 258,0 0 516,0 0 516,0 0 517</inkml:trace>
          <inkml:trace contextRef="#ctx0" brushRef="#br0" timeOffset="28434.6264">9049 438 129,'17'0'645,"5"11"387,-8-2 258,-14-9 258,27 24-387,-15-10 387,2 4-387,-3-4 129,5 7-129,-10-6-258,5 10 0,-9-5-129,1 10 0,-3-4 129,0 7-258,-10-2 0,3 3-258,-4-1-387,0-5-258,4 0-516,-4-14-645,11 3-516,0-17-1290,0 0-1677,5-12 517</inkml:trace>
          <inkml:trace contextRef="#ctx0" brushRef="#br0" timeOffset="29036.6608">9553 413 645,'29'8'3741,"-22"29"-1161,-6-4-387,-1 1-387,0 8-516,-5-3-129,1 8-129,-9-14 0,9 5-258,-11-14 129,11 1-129,4-25 0,-14 25-129,14-25-129,0 0-129,-14-7 0,14-7 0,-4-7-258,3-4 0,1-5 0,0-9-258,0-3 129,0-3 0,8-2-129,1 1 129,2 2-129,-2 5 129,2 6-129,-1 8 0,-2 8 0,-8 17 0,14-7 129,-14 7-129,14 20 129,-8 5-129,2 12 129,-2 7 0,3 4 0,2 5 0,-1-3 0,-1-2 0,1-6 129,-1-6-129,-1-13 129,1-6 129,-9-17 129,16 13-129,-16-13 0,17-8 129,-11-8-129,4-4-129,-3-6 0,1-4-129,-1-9-129,-3-1-129,1 4 0,-4-3-129,3 8-258,-4-3-258,6 12-387,-6-6-387,0 28-903,5-27-645,-5 27-1161,21-15-774</inkml:trace>
          <inkml:trace contextRef="#ctx0" brushRef="#br0" timeOffset="30352.7361">10377-191 516,'-16'0'3612,"16"0"0,0 0-258,0 0-3741,0 0-258,0 0-129,0 0 516,0 0 258,0 0 516,10 12 387,-10-12 387,34 2-129,-17-2 129,13 0-129,-5 0-387,8 0 0,-3-2-258,4 2-258,-7 0 0,-2 0-258,-4 0 129,-2 0-129,-3 5-129,-16-5 129,23 16 0,-23-16 0,18 23 0,-12-9 0,0 2 0,-1 1 0,-2 0 0,-2 0 0,-1 2 0,0-1 129,0-1-129,-7 2 0,-3 0 0,-1-4 129,-1 4-129,-4 0 0,-1-2 0,0 0 258,0 0-258,-2 2 0,2 0 0,-1 1 0,1 2 0,1-2 0,4 0 0,-2 0 0,5 1 0,2-4 0,1 1 0,3-2 0,3-2 0,0 1 0,0 0 0,1 2 129,4 4-129,0 3-129,1-1 129,2 2 0,0 2 0,1-1-258,0-1 258,1-2 0,-2-6 0,0-1 0,-8-16 0,12 23 0,-12-23 0,9 14-129,-9-14 0,0 0-129,0 0-387,0 0-1032,14 5-2322,-14-5-903,0 0 129</inkml:trace>
          <inkml:trace contextRef="#ctx0" brushRef="#br0" timeOffset="30894.7671">10533 1263 258,'21'-11'3225,"-6"4"0,-5-12-3096,-1 0-258,0-4 387,-2 3 129,-1 2 258,-5 1 258,-1 17 258,0-23-129,0 23 129,0 0-258,0 0 0,-10 0-129,10 0-129,-18 11-129,12 3 129,6-14-129,-16 22-129,16-22-129,-11 18-129,11-18-129,0 0-258,0 14-516,0-14-1548,0 0-2322,0 0-387,15-15 258</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5:33:46.964"/>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-4-1 1032,'0'0'1161,"0"0"-258,0 0-645,0 0 0,0 0 129,0 5-129,0-5 129,0 0-129,0 0 129,0 0 129,0 0 0,0 0 0,0 0 0,0 0 129,0 0-129,5 11 129,-5-11 0,0 0-129,0 0 0,0 0 0,9 9-129,-9-9-129,0 0 0,0 0 258,0 0-258,6 10 258,-6-10 0,0 0 0,0 0 129,0 0-129,0 0 0,0 0 0,0 0-129,9 0-129,-9 0-129,0 0 129,0 0-129,0 0-129,0 0 0,11 1 129,-11-1-129,0 0 0,14 2 0,-14-2 129,16 0-129,-6 0 0,2 0 0,2 1 0,1-1 258,0 1-258,0 1 0,2 0 0,0 2 0,-1-1-258,3 0 258,-2 1 258,-1 1-258,0-2 0,-1 0 129,0 0 0,-3-1 129,1 1 0,-13-3-129,17 2 129,-17-2-129,11 1 129,-11-1-129,0 0 0,0 0-129,0 0 129,0 0-129,9 1 129,-9-1-129,0 0 0,0 0 0,0 0 0,0 0 0,10 0 0,-10 0-129,13 1 258,-3-1-258,-1 0 129,3 0 0,0 0 0,2 1 0,-1-1 0,0 1 0,0 0 0,-1 0-129,0 1 129,2 0 0,1 2 0,-1-2 0,-1 1-129,0-1 129,0 1 0,-2 0 129,-1-2-129,-10-1 0,15 2 0,-15-2 0,11 0-129,-11 0-258,0 0-516,16-2-1161,-16 2-1806,10-9-903,-10 9-129</inkml:trace>
</inkml:ink>
</file>

<file path=ppt/ink/ink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21T17:42:41.592"/>
    </inkml:context>
    <inkml:brush xml:id="br0">
      <inkml:brushProperty name="width" value="0.15875" units="cm"/>
      <inkml:brushProperty name="height" value="0.15875" units="cm"/>
      <inkml:brushProperty name="color" value="#FFFF00"/>
      <inkml:brushProperty name="fitToCurve" value="1"/>
    </inkml:brush>
  </inkml:definitions>
  <inkml:trace contextRef="#ctx0" brushRef="#br0">2288 6 1,'0'0'2579,"0"0"-902,-1 5-1032,1-5 387,0 0 516,0 0 129,0 0 0,-5 3 0,5-3 129,0 0-258,0 0-258,-6 1-645,6-1-258,0 0 0,-7 2-129,7-2 0,-8 2-129,8-2 129,-9 2 0,4-1 0,5-1 0,-6 1 0,6-1 0,-7 1 0,7-1-129,-7 0 129,7 0-129,-11 0 0,4 0-129,-1 0 258,0 0-258,-2 0 0,0 0 129,-1 0-129,1 0 129,0 0-129,-1 0 129,0 0 0,2 1-129,-1 0 129,0 0-129,1 1 129,0 1-129,-1 0 0,0 1 0,0 2 0,-1-1 0,-2 1 0,1 1 0,-3 1 0,0 0 0,-2 2 0,-3-1 0,1 1 0,-1 0 0,-1 1 0,0 1 0,0-1 0,0 0 0,-1 0 0,1 1 0,-1-1-129,-1 0 129,1 1 0,0 0 0,-1 0 0,0 1 0,2 0 129,-2-1 0,2-1 0,0 2-129,1-2 129,0 1-129,2-1 129,-1 0-129,1 1 0,1-1 0,1 1 0,-1 0 0,0 1 0,0-1 0,0 1 0,1 0 0,-3 1-129,2 0 129,-1-1 0,1 1 0,-1 1 0,1-1 0,0 0 0,-2-1 0,1 1-129,0-1 129,1 1 129,-2 1-258,1 1 258,-2-1-129,2 3 0,-1-1 0,-1 2 0,1 1 0,-2 0-129,1-1 258,0 2-258,1-1 129,0 1 0,-1 0 0,2 0 0,-1 0 0,0 1-129,-1-1 129,1 2 0,-2-1 129,1 0-129,-1-1 0,0 0 0,0-1 129,1 0-129,1 0 0,-2-1 0,2 0-129,0 1 129,1 0 0,-1 1 0,1 1 0,0 0-129,-1 1 129,1 0 0,-1 0-129,-1 1 129,0 0-129,-1-1 129,0 0 0,0 0 0,0 0-129,1 0 129,1 1 0,0-2 0,1 1 0,0 1-129,1-1 258,0 2-258,1-1 258,2 0-258,0-2 129,1 3 129,0-2-258,3 0 129,-1 0 0,2 0 0,-1 0 0,2-1 0,-1 2 0,0-2 0,1 0 0,0 1 0,1 1 0,-1 0 0,0 0 0,0-1 0,1-1 129,1 2-129,0-1 129,1-2-129,1-1 0,1 0 129,2 0-129,0-1 0,1 2 0,0 0 0,0-1 0,0 2 0,1-1 0,0 1 0,1 0 0,-1 0 0,1-1 0,0-2 0,1 0 129,0 0-129,2-1-129,0-1 129,0 0 0,1 0-129,1-2 129,0 1 0,0 1-129,1 0 129,-1-1-129,1 1 129,0 1 129,-1 0-258,0 0 258,1-1-258,0 1 258,1-1-129,0-1 0,0-1 0,1 0 0,2-1 0,0 0 0,0 0 129,1-2-129,1 2 0,1-2 129,1 2-258,0-1 129,2 1-129,0 0 0,1-1 129,2 1-129,2-1 129,0 1-129,1-1 129,0 0 0,0 1 0,1-1 129,1-1-129,-1 1 0,2-1 129,-1 0-129,2-1 0,0-1 0,3 0 129,0-1-129,1 0 0,0 0 129,1-2-129,0 0 0,1-1 0,-1-2 129,0 0-129,0-1 0,-1-2 0,3-1 0,1 0 0,-1 0 0,2-3 0,-1-1 0,2-1 129,-2-2-129,2 0 0,-1-1 0,-1-1 129,0 0-129,1-1 0,0-1 0,-1-1 0,-1 0 0,0-1 0,-1-1 0,0 0 0,-3-1 0,0-1 0,0 0-129,0-1 258,-1 0-129,0 0 129,0 0-129,0 0 129,-2-1-129,0-1 129,-1-1-129,-1 0 0,-1-2 0,0 0 0,-2 0 0,0-2 0,0 0-129,0 0 129,-2 1 0,1-1 0,0 0 0,0-1 0,-1 1 0,1 0 0,-1-1 129,0-1-129,0-1 0,-1-1 0,1 0 0,-1 0 0,1-2-129,-1 0 129,0 1 0,1-2 0,0 0 0,1 0 0,-2 1 0,0-2 0,0-2 0,1 0-129,0 0 129,0 0 0,1 0 0,-3 0 0,1 0-129,0 0 258,-2 2-129,2-1 0,-2 1 0,-1-1 0,0 1 0,-1-1 129,1 0-258,-1 1 258,0-1-258,-3 1 258,2-1-129,0 0 129,-1 1 0,1-1-129,-2 0 129,1-1-129,-1-1 129,0-1 0,-2 1-129,-1-1 0,-1 0 0,-2-1 0,0 1 0,-1-1 0,-1 1 0,-2-1 0,0 0-129,-2 0 258,-1 1-258,0 0 258,0-2 0,-3 2-129,-1 1 129,-2 1-129,-1-1 0,-1 2 0,-2-2 129,-1 1-258,-2 1 129,-1 1 0,0 0 0,-3 2 0,-1-1 0,-1 3 0,0 1 0,-3 2 0,-1 1-129,-1 1 129,-2 1 0,-1 0-129,-1 2 129,-2 2 0,-3-1 0,-1 2 0,-1 2-129,-4 2 129,-3 2 0,-2 3 0,-5 2 0,-3 4 0,-3 2 0,-2 6 0,-3 2-129,-2 3 0,-1 2-129,0 3-258,0-2-1032,6 4-2967,0-1-774,2 0 0,4-1-129</inkml:trace>
</inkml:ink>
</file>

<file path=ppt/ink/ink20.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5:33:49.258"/>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59 26 1419,'-5'0'2451,"5"0"-387,0 0 129,-12-5-774,12 5 0,-10-5-387,10 5-129,-11-6-258,11 6-129,-9-4-387,9 4 0,0 0 0,-10 0-129,10 0 0,0 0-129,0 0 129,-3 10-129,3-10 129,0 12-129,0-12 129,4 14 0,-4-14 129,11 13-129,-11-13 129,17 11 0,-5-8 0,0-1 0,3-1 258,0-1-129,1 0-129,1-1 129,1-2 0,-1-2 0,1 0 129,-1-1-129,0 1 0,-3-2 0,3 2 0,-5-3 0,2 4 0,-14 4 129,17-8-258,-17 8 0,13-7 0,-13 7 0,0 0-129,13-3 0,-13 3 0,13-1 129,-13 1-129,18-1 0,-5 0 129,1 0-129,3 1 129,3-1 0,1 1 0,0-1 0,0 1 0,-1 0 0,0 1 0,-3 0-129,0 2 0,-6-1 129,-1 0-129,-10-2 129,11 2-129,-11-2 0,0 0 129,0 0-129,0 0 0,0 0 0,0 0 0,0 0-129,0 0-387,10 4-516,-10-4-1419,0 0-2322,0 0-129,0 0-387</inkml:trace>
</inkml:ink>
</file>

<file path=ppt/ink/ink2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5:33:52.033"/>
    </inkml:context>
    <inkml:brush xml:id="br0">
      <inkml:brushProperty name="width" value="0.26667" units="cm"/>
      <inkml:brushProperty name="height" value="0.53333" units="cm"/>
      <inkml:brushProperty name="color" value="#FFFF00"/>
      <inkml:brushProperty name="tip" value="rectangle"/>
      <inkml:brushProperty name="rasterOp" value="maskPen"/>
      <inkml:brushProperty name="fitToCurve" value="1"/>
    </inkml:brush>
  </inkml:definitions>
  <inkml:trace contextRef="#ctx0" brushRef="#br0">0 107 1032,'0'0'2193,"0"0"-516,0 0-516,0 0-258,0 0-387,0 0 0,0 0-258,0 0 129,0 0 258,0 0 0,0 0 129,0 0-258,0 0 129,0 0-129,0 0 129,5 2-129,-5-2-129,10 4-258,-10-4 129,17 8-129,-7-5 0,0 1 0,2-1 0,0 1 129,0-2-129,0 0 0,0-1 129,0 1-129,-1-1 129,1 2 258,-12-3-258,19 4 129,-19-4-129,18 2 129,-18-2-129,18 0 258,-18 0-129,18-7-129,-8 0-129,0 2 129,1-3-129,1 2 0,-1-1-129,2 2 0,-1 1 0,2 0 0,1 3-129,2 0 129,1 0 0,1 1 0,1-1 0,0-1 0,0 0 129,1 0-129,-1-4 129,0 2-129,-2-2 129,0-1 0,0 0-129,1-1 129,-2 0-129,0 1 129,-2 0-129,0 0 0,-2 2 0,-1 1-129,-3 2 129,-9 2-129,15-4 129,-15 4 0,10-1-129,-10 1 129,0 0 0,0 0 0,11 0 0,-11 0 0,0 0 0,0 0 129,11 0-129,-11 0 0,9 0 0,-9 0 129,17 0-129,-5-2 0,3 0-129,0 1 0,4 1 129,0 0-129,4 0 0,0 1 0,3 5 0,1 3 129,1 0-129,1 0 129,1 2 0,1 0 129,-3-2-129,0 0 0,-2-2 0,-3-1 0,1-1-129,-5-3-129,3 1-258,-6-3-387,2 0-1161,-3 0-2451,-3-7-387,2 0 129</inkml:trace>
</inkml:ink>
</file>

<file path=ppt/ink/ink2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41:10.4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2A67A03-52E2-4D20-87B3-E7592D4C7FAE}" emma:medium="tactile" emma:mode="ink">
          <msink:context xmlns:msink="http://schemas.microsoft.com/ink/2010/main" type="inkDrawing" rotatedBoundingBox="3484,4490 4120,14485 1207,14671 571,4675" semanticType="verticalRange" shapeName="Other">
            <msink:sourceLink direction="with" ref="{CE85DE33-DD11-4E66-A026-3CF9B818465A}"/>
          </msink:context>
        </emma:interpretation>
      </emma:emma>
    </inkml:annotationXML>
    <inkml:trace contextRef="#ctx0" brushRef="#br0">608 18 516,'0'0'1032,"-16"-2"-129,16 2-129,0 0-387,0 0 129,0 0-258,0 0 0,0 0 0,0 0-129,0 0 0,0 0 0,0 0 258,0 0-258,9-7 129,-9 7 129,20 0 0,-20 0 0,31 0-129,-10 0 0,6 0 258,1 0-258,6 0-129,0 4 129,2-1-129,2 0 0,3 3 0,-1-3-129,1 0 0,2 1 129,-2 1-258,0-2 258,0 4-129,1-3 387,-1 2-387,2-2 129,-2 1 0,-3-2 0,3 3-129,-2-6 129,1 1 0,-1-1-129,-3 0 258,2 0-129,-2 0-129,0-1 129,-3-5-129,-2 3 129,-2-4 129,-3 2-258,-2 0 387,-7 2-258,-2-3 129,-15 6-129,22-1 129,-22 1 0,0 0-258,0 0 129,16-2 0,-16 2-129,0 0 129,0 0-129,0 0 0,0 0 129,0 0-129,0 0 129,0 0-258,0 0 258,0 0-129,0 0 129,0 0-258,0 0 258,0 0-258,0 0 129,0 0 129,0 0-129,0 0 0,0 0 0,9 12 0,-9-12 0,0 0 0,6 17 0,-6-17 0,9 17 0,-9-17 0,10 21 0,-10-21 0,14 29 0,-5-11 0,-3 3 0,3 3 0,0 2 0,-1-1 0,1 4 0,-1 0 0,1 4 0,0 1 0,-3 2 0,1 3 0,2 5 0,-2 6 0,0 1 0,1 4 0,1 6 0,-1 1 0,1 3 258,-1 5-129,3-3-129,-1 3 129,2-2 0,-2 2 0,4 2 0,-4 3 0,6 0-129,-2 4 129,1 4-129,0 3 0,1 3 0,-1 1 129,4 6 129,-3 1-258,1 2 129,-2 0 0,2-1 0,1 3 129,-3-1-129,4 1 0,-7-7 0,5 0 0,-3-2-129,3 2 387,-3-3-387,-1 1 129,1 2-129,-2 7 129,0 1-129,-3 8 129,-1-1-129,-4 2 129,-1 2-129,-3 0 0,0-7 0,0-6-129,0-2 129,-1-4 0,-1-4 0,-2 3-129,1-5 129,1 1 0,1 0 0,-3-2 0,1 0 0,1-3 0,0 3 129,2-1-129,-1-4 0,1 0 0,0 0 0,0 1 0,0 1 0,0 3 0,0-3 0,0 1 0,0 1 0,0-4 0,1 1 0,1-2 129,0-4-258,-1-2 258,-1-5-258,2 0 258,0-2-258,0 2 258,-1-1-129,1 1 0,0 3 0,-1 2 0,1 2 0,0 2 129,1-2-129,1-2 0,-1 2 0,2-2-129,0-2 129,1-1-129,-1-2 129,0 0-129,2 2 129,0-2 0,-1 0 0,1 0 0,0 2 0,-2 0 129,2-2-129,-2-4 0,2-2 129,-3-1 0,-1-2-129,1-3 0,-1-3 0,0 0 0,-1-2 129,0 0-129,0 0 0,-1 0-129,3-4 258,-1-1-129,-1 1 0,0-2 129,-1-5-129,1-2 0,0 1 0,-1-2 0,1-2 0,0 1 0,-2-4 0,2 0 0,-2-1 0,1-2 129,-1-4-258,2-1 258,-2-4-129,2 0 0,-1-1-129,1-3 129,2-1 0,-3 2 0,3 0 0,-1-2 0,1 5 0,1-1-129,2 3 0,-2-2 0,2 2 0,-2-2 0,2-1 129,-2-3-258,0-2 258,-5-16 0,7 24-129,-7-24 258,0 0-129,3 18 0,-3-18 0,0 0 129,0 0-129,0 0 129,0 0-129,0 0 129,0 0-129,0 0-129,0 0 129,-19-6-129,2-6 129,-5-4-129,-9 1 129,-5-6-129,-9 3 129,-6-3 129,-8 4 0,-6 0 0,-9 2-129,-6 4 129,-11 1-129,-12 3 129,-7 4-129,-7 3 0,-6 0 0,-9 8 129,-7 6-129,-7 6 0,2 4 0,1 5-129,4 2 129,7 3-129,7 1 129,10-1-129,8-4 0,13-2 129,11-3-516,11-7-129,21 2-1548,5-6-2322,13-14-387</inkml:trace>
  </inkml:traceGroup>
</inkml:ink>
</file>

<file path=ppt/ink/ink2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41:22.99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BBC9713-8F8A-412D-BF6F-B52991B82C7B}" emma:medium="tactile" emma:mode="ink">
          <msink:context xmlns:msink="http://schemas.microsoft.com/ink/2010/main" type="inkDrawing" rotatedBoundingBox="12064,9548 12153,5723 12898,5740 12809,9566" shapeName="None"/>
        </emma:interpretation>
      </emma:emma>
    </inkml:annotationXML>
    <inkml:trace contextRef="#ctx0" brushRef="#br0">384 0 129,'0'0'645,"0"0"0,0 0-258,0 0 129,0 0-258,0 0 258,0 0-129,0 0 129,0 0-258,0 0 258,0 0-258,0 0 0,0 0 0,0 0-129,0 0 0,0 0-129,0 0 0,0 0 129,0 0-129,0 0 0,0 0 129,0 8-129,0-8 0,0 0 258,10 21-129,-10-21 129,8 17-129,-8-17 0,9 20 129,-9-20-129,9 26 0,-9-26 0,10 26 0,-7-11 129,-3-15-129,9 29-129,-9-29 0,7 31 129,-7-31-129,8 29 0,-4-14 0,1 2 129,-2-1-129,1-1 0,-1 0 0,-3-15 129,5 28-129,-3-13 0,-2-15 0,5 27 0,-5-27 0,4 26 0,-4-26 129,5 29-129,-5-29 0,2 31 0,-2-16 258,0 2-258,0 0 129,0 4-129,0-2 129,0 1-129,-6 1 129,1-1-129,-2 2 129,1-1-129,-3-1 129,-1-1-129,-1 0 258,-1-2-258,0-2 129,12-15-129,-27 28 129,10-18 0,0 2 0,-4-3-129,0-3 129,-3 1 129,-1 0-258,-3 0 0,2-2 0,-3-2 0,2 3 0,3-3 0,0-1 129,3-2-129,4 0 0,2 0 0,15 0 129,-23 0-129,23 0 129,-15-12-129,15 12 0,-11-16 0,11 16 0,-5-20 0,5 20-129,-3-22 0,3 22 129,0-23-129,0 23-129,3-22 129,-3 22 0,14-24 0,-14 24 0,27-25 129,-9 13-129,2 0 129,1 0-258,5 2 258,-1-1 0,5 1 0,-3 3 0,0 0 0,1 2 0,-2 2 0,1 1 0,-1 2-129,0 0 129,-1 2 0,-1 3 0,2 3 0,-2 1 0,2 1 0,-2 1 0,-4 0 0,1 1 0,-2 2 0,0 0 0,-2-1 0,0 5 129,-5-3-129,2 2 0,-2 0 0,0 2 258,-2 0-258,-5 1 0,1 1 0,-5-1 129,4 6 0,-3-2 0,2 3 0,-4-3 258,0 2-258,0 1-129,0-1 129,-2-1 0,-7-3-129,2 2-129,-5-1 258,2 0-258,-4-2 258,-1-2-129,-1 1 129,-2-1 0,-1 2-129,-5-4 129,1 0-129,-2 0 258,-3-2-129,2-1-129,-3-2 129,3-2-129,-1-1 129,1-3 0,1 0-129,2-5 129,-1 1-129,-2-2 129,6 0-129,-2 0 0,1 0 0,2-2 0,0-1 0,2-2 0,2-2 0,15 7 0,-24-17 258,24 17-258,-19-24 0,14 8 0,1-1 0,2 2 0,2-2 0,0 2 0,0 15-258,7-28 129,-7 28 129,23-22-129,-8 12 0,4 0 129,3 1 0,4 0 0,1-1 0,3 2 0,-1-1-129,2 1 258,0 1-258,-2 0 129,-2 3 0,-1 3 0,0 1-129,-6 0 129,3 0 0,-3 5-129,-1 2 129,0 3 0,-2-1 0,-1 2 0,1 1 0,0-1 0,-17-11 0,27 24 0,-27-24 0,24 20 0,-24-20 0,23 21 0,-23-21 0,15 27 0,-10-12 0,-1 2 0,-1 2 0,1 2 0,-3 3 0,-1-2 0,0 0 0,0 2 0,0 0 0,0-2 129,-5 0-129,0 0 0,-2-1 0,0 1 0,-1 0 0,-1-1 0,-1-1 129,-2 3-129,1-1 0,-2 0 0,-1-1 0,-3 1 129,-2-2-129,0 1 0,-2-2 0,-1-2 129,-2-2-129,2-1 0,-4-2 0,4-2 129,-2-2-129,0-1 0,0 0 129,1-2-129,-1-1 0,-1-1 0,1-3 0,1 2 0,3-2 0,-1 0 0,0-2-129,1-3 129,3 0 0,17 5 0,-28-16 0,28 16 0,-19-17-129,19 17 129,-10-17-129,10 17 0,-2-19 129,2 19-129,0-17-258,0 17 258,9-17 0,-9 17 0,21-15 129,-21 15-129,27-17 129,-8 7 0,1 1 0,3 1 0,-3 1 0,3 0 0,-1 2 0,4 0 0,-4 3-129,-1 2 129,1 0 0,0 0 0,-1 0 0,-2 3 0,1 2 0,-1 2 0,-2 0 0,2 2 129,-2-3-129,-1 3 0,1 0 129,-2-1-129,1 1 129,-16-9-129,26 20 129,-26-20-129,25 22 0,-25-22 129,24 26-129,-10-11 0,-4 2 0,2 1 0,-3 0 258,0 5-258,-2 4 0,-4 2 129,0 3-129,-1 1 129,-2 1-129,0-2 129,0 3-129,0-5 129,-3-2 0,-2-1-129,-1-3 129,-2 0-129,-3 0 258,1-2-129,0 2-129,-4-2 0,-1 0 129,-4-1-129,-2-1 0,-1-3 129,-4 1-129,-1-3 129,-6-3-129,2-2 129,-3-3-129,0-4 129,-1-3 129,-1 0-258,4-1 129,-3-6-129,3-2 0,1-1 0,3-2 0,3 2 0,2 0 0,4 1 0,4 0 0,15 9 0,-19-15-129,19 15 129,0 0-258,-7-19 129,7 19 0,2-15 0,-2 15 0,21-19 0,-4 9 129,2 0-129,5-1 129,3 1 0,4 2-258,2-1 258,1 4 0,2-2 0,-3 4 0,3-2 0,-2 3 0,-3 0 0,1 2 0,-4 0 0,1 0 0,-3 0 0,-6 0 0,1 4 0,-4 1 0,-1 2 0,-16-7 0,24 15 258,-24-15-258,17 20 0,-17-20 129,15 24-129,-10-7 129,-1-1-129,-1 4 129,1-1-129,-1 2 129,1 1-129,-3 2 129,1 0-129,0 1 0,-2 1 129,1 0-129,-1 1 258,0 0-258,0 2 129,0 0-129,-1 0 129,-4-1-129,1-1 0,-1-1 129,1-1-129,-1-3 0,0-1 129,2-4-129,-2 0 0,5-17 129,-7 27-129,7-27 0,-9 19 129,9-19 0,-7 16-129,7-16 129,0 0 258,-7 15-258,7-15 129,0 0-129,0 0 129,-17 10-129,17-10 0,0 0 129,-22 4-129,22-4-129,-24 1 129,8-1-129,16 0 0,-30 4 0,12-3 0,-2 1 0,1 0 0,-2 0 0,1-1 0,-4 3 0,1-1 0,1-1 0,0 0 0,1 1 0,1-1 0,1 1 0,0-1-129,3 0 129,-1-1 0,17-1 0,-24 7-129,24-7 129,-20 3 0,20-3 0,0 0 0,-23 6 0,23-6 0,0 0-258,-17 3 258,17-3 0,0 0-129,0 0 129,-15 2-129,15-2 0,0 0 129,0 0-129,0 0 129,0 0-129,0 0 129,0 0 0,0 0 0,0 0 0,7 19 0,-7-19 0,0 0 0,12 25 0,-12-25-129,1 26 129,1-7 0,-2 1 0,0 2-129,2 4 129,-2 1-129,1-1 129,1 3 0,-2 0 0,4 0 0,-3 0 0,3 0 0,-1 0 0,1 2 0,-1 0 0,2-2 0,-1 0 0,-1-4 0,1 1 0,-3-4 0,3-1 0,-3-4 0,-1-17 0,2 25 129,-2-25-129,0 19 0,0-19 0,0 0 0,2 16 129,-2-16-129,0 0 0,0 0 0,0 0 0,0 0 0,0 0 0,0 0 129,0 0-258,0 0 129,0 0 0,0 0 0,0 15 0,0-15 0,0 0 0,0 0 0,0 0 0,2 17 0,-2-17 0,0 0 0,0 0 0,1 19 0,-1-19 0,0 0 129,0 15-129,0-15 0,0 0 0,0 0 129,0 0-129,0 0 129,0 0-129,0 0 129,0 0-129,0 0 0,0 0-129,0 0 0,0 0-258,0 0-516,0 0-1161,0 0-1677,0 0-903</inkml:trace>
  </inkml:traceGroup>
</inkml:ink>
</file>

<file path=ppt/ink/ink2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42:58.50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C08DE5E-BF37-4B19-9700-5A5ED51C0F95}" emma:medium="tactile" emma:mode="ink">
          <msink:context xmlns:msink="http://schemas.microsoft.com/ink/2010/main" type="writingRegion" rotatedBoundingBox="18849,5492 21669,5967 21481,7077 18662,6602"/>
        </emma:interpretation>
      </emma:emma>
    </inkml:annotationXML>
    <inkml:traceGroup>
      <inkml:annotationXML>
        <emma:emma xmlns:emma="http://www.w3.org/2003/04/emma" version="1.0">
          <emma:interpretation id="{DA168F19-804D-404E-AF03-DD0117B9E281}" emma:medium="tactile" emma:mode="ink">
            <msink:context xmlns:msink="http://schemas.microsoft.com/ink/2010/main" type="paragraph" rotatedBoundingBox="18849,5492 21669,5967 21481,7077 18662,6602" alignmentLevel="1"/>
          </emma:interpretation>
        </emma:emma>
      </inkml:annotationXML>
      <inkml:traceGroup>
        <inkml:annotationXML>
          <emma:emma xmlns:emma="http://www.w3.org/2003/04/emma" version="1.0">
            <emma:interpretation id="{A3E1096D-432C-4B61-9DC7-E1C07922C43D}" emma:medium="tactile" emma:mode="ink">
              <msink:context xmlns:msink="http://schemas.microsoft.com/ink/2010/main" type="line" rotatedBoundingBox="18849,5492 21669,5967 21481,7077 18662,6602"/>
            </emma:interpretation>
          </emma:emma>
        </inkml:annotationXML>
        <inkml:traceGroup>
          <inkml:annotationXML>
            <emma:emma xmlns:emma="http://www.w3.org/2003/04/emma" version="1.0">
              <emma:interpretation id="{7B99D82D-C6AD-46E8-923C-7157ACCE7E8E}" emma:medium="tactile" emma:mode="ink">
                <msink:context xmlns:msink="http://schemas.microsoft.com/ink/2010/main" type="inkWord" rotatedBoundingBox="19273,5626 19343,6288 18781,6347 18711,5686"/>
              </emma:interpretation>
              <emma:one-of disjunction-type="recognition" id="oneOf0">
                <emma:interpretation id="interp0" emma:lang="en-US" emma:confidence="1">
                  <emma:literal>+</emma:literal>
                </emma:interpretation>
                <emma:interpretation id="interp1" emma:lang="en-US" emma:confidence="0">
                  <emma:literal>t</emma:literal>
                </emma:interpretation>
                <emma:interpretation id="interp2" emma:lang="en-US" emma:confidence="0">
                  <emma:literal>I</emma:literal>
                </emma:interpretation>
                <emma:interpretation id="interp3" emma:lang="en-US" emma:confidence="0">
                  <emma:literal>#</emma:literal>
                </emma:interpretation>
                <emma:interpretation id="interp4" emma:lang="en-US" emma:confidence="0">
                  <emma:literal>tm</emma:literal>
                </emma:interpretation>
              </emma:one-of>
            </emma:emma>
          </inkml:annotationXML>
          <inkml:trace contextRef="#ctx0" brushRef="#br0">0 28 1032,'10'-4'1161,"-10"4"0,33-8 129,-11 1 0,9 3 129,0-1-258,7 4-258,1 1-129,2 0-129,-3 0-258,3 5-129,-5 2 129,-3-2-129,0 2-129,-6-1 0,-3-6 0,-3 4-129,-6-1 0,-15-3-258,26 2-258,-26-2-903,0 0-1161,31 0-1548</inkml:trace>
          <inkml:trace contextRef="#ctx0" brushRef="#br0" timeOffset="-384.0208">300-394 516,'-5'8'903,"5"-8"129,0 16 0,0-16 129,0 22-258,0-7 0,2 2 0,1 4-129,-1 1-258,3 4 129,-3 1 0,1 2-258,1 3 129,-1 1 0,1 1 0,-1 4-129,-3-1 129,3 3-129,-3-3 0,2 1 129,-2-4-258,0-2 0,0-3-129,0-5 0,0-5 129,0-4-129,0-15 0,0 21-129,0-21 129,0 0 0,0 0-129,0 0 0,0 0 0,0 0-129,0 0 0,0 0-387,0 0-258,0 0-774,0 0 0,0-19-774,0 19-516,-7-32-258</inkml:trace>
        </inkml:traceGroup>
        <inkml:traceGroup>
          <inkml:annotationXML>
            <emma:emma xmlns:emma="http://www.w3.org/2003/04/emma" version="1.0">
              <emma:interpretation id="{BF7F8429-131D-45C8-B6C0-8ACA99FAD2E2}" emma:medium="tactile" emma:mode="ink">
                <msink:context xmlns:msink="http://schemas.microsoft.com/ink/2010/main" type="inkWord" rotatedBoundingBox="19591,5795 21668,5791 21670,6792 19593,6796"/>
              </emma:interpretation>
              <emma:one-of disjunction-type="recognition" id="oneOf1">
                <emma:interpretation id="interp5" emma:lang="en-US" emma:confidence="0">
                  <emma:literal>IV</emma:literal>
                </emma:interpretation>
                <emma:interpretation id="interp6" emma:lang="en-US" emma:confidence="0">
                  <emma:literal>DIV</emma:literal>
                </emma:interpretation>
                <emma:interpretation id="interp7" emma:lang="en-US" emma:confidence="0">
                  <emma:literal>ITV</emma:literal>
                </emma:interpretation>
                <emma:interpretation id="interp8" emma:lang="en-US" emma:confidence="0">
                  <emma:literal>Per</emma:literal>
                </emma:interpretation>
                <emma:interpretation id="interp9" emma:lang="en-US" emma:confidence="0">
                  <emma:literal>Fr</emma:literal>
                </emma:interpretation>
              </emma:one-of>
            </emma:emma>
          </inkml:annotationXML>
          <inkml:trace contextRef="#ctx0" brushRef="#br0" timeOffset="857.0489">1006 228 516,'0'0'1032,"0"0"-129,0 0-129,0 0 0,10 10-129,-10-10-258,26 3-129,-9-1 129,2 1-258,5 1 0,0 1-129,2 0 129,-2 0 129,1 2-258,-1 0 129,0 0-129,0 3 258,-5-2-129,2 3-129,-6-1 129,4 0 129,-19-10-129,26 22 0,-26-22 0,20 19 258,-20-19-129,13 22 0,-13-22 387,6 26-258,-6-26 258,0 29 0,0-14-129,-5 4 258,-5-3-129,1 2-129,-8-1 0,-2 2-129,-6 2 129,-3-1 0,-6 1-129,-2-2 0,-4-2-129,1-2 0,-1-1 129,3-2-258,-1-7 0,5 2-258,2-4 129,4 0-258,5-1 0,-1-2 0,8 4-129,-2-4-258,17 0-387,-23-4-774,23 4-1290,0-17-1419,-3-10 0</inkml:trace>
          <inkml:trace contextRef="#ctx0" brushRef="#br0" timeOffset="10417.5954">1191-249 516,'0'0'1032,"0"0"-129,0 0-129,0 0-129,0 0-129,0 0-129,0 0-129,0 0 0,0 0 0,0 0 129,0 0 0,0 0 129,0 12 0,0-12 129,0 0-129,-15 22 129,11-7-258,-4 1 258,2 3-129,-2 1-129,3 2 0,-2 2 258,3 0-258,-3 0 129,4 0-129,-2-2 0,3 0 0,-1-1-258,-1 1 129,3-1-129,-1-4-129,0-2 129,2 0-129,0-15 0,-2 23 0,2-23 258,0 0-258,0 0 0,0 17 0,0-17 0,0 0 0,0 0 0,0 0-258,0 0 0,0 0 129,0 0-129,0 0 0,0 0 129,0 0-387,0 0 258,0 0 0,0 0-129,0 0 129,0 0 129,0 0-129,0 15 0,0-15 129,0 0 0,-3 17 129,3-17-129,0 0 129,-3 19 0,3-19-129,0 0 129,-2 15 0,2-15 0,0 0 0,0 0-129,-5 16 129,5-16 0,0 0 0,0 0 0,0 0 129,0 0-129,0 0 0,0 0 0,0 0 0,0 0 0,0 0 0,0 0-129,0 0 0,0 0-129,0 0 129,0 0-129,0 0 129,0 0 0,0 0-129,0 0 129,0 0 129,0 0 0,0 0-129,0 0 129,0 0-129,-2 17 0,2-17 129,0 0-129,-7 15-129,7-15 129,0 0 0,-5 19 0,5-19 0,0 0 0,0 0-129,-2 17 129,2-17 129,0 0-129,0 0 129,0 0-129,0 0 0,0 15-129,0-15 0,0 0 0,0 0-129,0 0 129,0 0 0,0 0-129,0 0 129,0 0-258,0 0-258,0 0-258,0 0-129,0 0-129</inkml:trace>
          <inkml:trace contextRef="#ctx0" brushRef="#br0" timeOffset="11296.646">1184-194 645,'22'0'774,"9"0"0,-10 0 129,3-2-387,2-2 258,3 1 0,2 0-129,1-1 258,3-1-258,-3 2 0,4-2 0,0 3-129,-1-3-129,-1 3 129,-1 0-129,-1 1 0,-4 1-129,-4 0 0,-4 0-129,-1 0 258,-3 0-129,-16 0 0,24 0 129,-24 0-129,17 0 129,-17 0 0,0 0-129,20 0 0,-20 0-129,0 0 129,0 0-129,0 0-129,0 0 0,0 0 0,0 0-387,0 0-516,0 0-645,0 0-1161,0 0-1677,0 0 129</inkml:trace>
          <inkml:trace contextRef="#ctx0" brushRef="#br0" timeOffset="13755.7867">1980 96 645,'9'15'1290,"-9"-15"129,3 17 129,-3-17 0,0 0 0,0 19-516,0-19 0,0 24-258,0-24-129,0 34 129,0-10-129,0 7-129,0 0 0,0 6 0,-1 3-258,1 2 258,0-1-258,0 4 129,0-1-129,0-5 129,0-3-129,1 0 0,3-10 129,1-1-258,-2-9 258,3-1-129,-6-15 258,0 0-258,0 0 0,8 16 0,-8-16 0,0 0 0,0 0-129,0 0-129,0 0 0,0 0 129,0 0-129,0 0 0,16 1 129,-16-1-129,0 0 129,0 0-129,0 0 129,0 0 0,17-5-129,-17 5 258,19-25-387,-2 6 258,5-9-129,7-7 0,13-12 0,6-9 0,6-9 0,8-7-258,5 2 258,5-3-129,2 5-129,-5-1-387,1 16-387,-13 2-1032,6 10-2322,-6 17-387,-13-2-387</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44:06.9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E85DE33-DD11-4E66-A026-3CF9B818465A}" emma:medium="tactile" emma:mode="ink">
          <msink:context xmlns:msink="http://schemas.microsoft.com/ink/2010/main" type="writingRegion" rotatedBoundingBox="2067,5476 2041,13569 976,13566 1002,5473">
            <msink:destinationLink direction="with" ref="{A2A67A03-52E2-4D20-87B3-E7592D4C7FAE}"/>
          </msink:context>
        </emma:interpretation>
      </emma:emma>
    </inkml:annotationXML>
    <inkml:traceGroup>
      <inkml:annotationXML>
        <emma:emma xmlns:emma="http://www.w3.org/2003/04/emma" version="1.0">
          <emma:interpretation id="{F410837E-619A-48BB-B5E1-C226F877733C}" emma:medium="tactile" emma:mode="ink">
            <msink:context xmlns:msink="http://schemas.microsoft.com/ink/2010/main" type="paragraph" rotatedBoundingBox="2067,5476 2041,13569 976,13566 1002,5473" alignmentLevel="1"/>
          </emma:interpretation>
        </emma:emma>
      </inkml:annotationXML>
      <inkml:traceGroup>
        <inkml:annotationXML>
          <emma:emma xmlns:emma="http://www.w3.org/2003/04/emma" version="1.0">
            <emma:interpretation id="{70A35859-3D42-42DA-8741-17339D22CC3A}" emma:medium="tactile" emma:mode="ink">
              <msink:context xmlns:msink="http://schemas.microsoft.com/ink/2010/main" type="line" rotatedBoundingBox="2067,5476 2041,13569 976,13566 1002,5473"/>
            </emma:interpretation>
          </emma:emma>
        </inkml:annotationXML>
        <inkml:traceGroup>
          <inkml:annotationXML>
            <emma:emma xmlns:emma="http://www.w3.org/2003/04/emma" version="1.0">
              <emma:interpretation id="{8C26FE8B-4A28-4098-9F4D-B7D0F8B5BDAD}" emma:medium="tactile" emma:mode="ink">
                <msink:context xmlns:msink="http://schemas.microsoft.com/ink/2010/main" type="inkWord" rotatedBoundingBox="976,13566 1002,5473 2067,5476 2041,13569"/>
              </emma:interpretation>
              <emma:one-of disjunction-type="recognition" id="oneOf0">
                <emma:interpretation id="interp0" emma:lang="en-US" emma:confidence="0">
                  <emma:literal>"I</emma:literal>
                </emma:interpretation>
                <emma:interpretation id="interp1" emma:lang="en-US" emma:confidence="0">
                  <emma:literal>Pie:</emma:literal>
                </emma:interpretation>
                <emma:interpretation id="interp2" emma:lang="en-US" emma:confidence="0">
                  <emma:literal>"I.</emma:literal>
                </emma:interpretation>
                <emma:interpretation id="interp3" emma:lang="en-US" emma:confidence="0">
                  <emma:literal>if:</emma:literal>
                </emma:interpretation>
                <emma:interpretation id="interp4" emma:lang="en-US" emma:confidence="0">
                  <emma:literal>i:</emma:literal>
                </emma:interpretation>
              </emma:one-of>
            </emma:emma>
          </inkml:annotationXML>
          <inkml:trace contextRef="#ctx0" brushRef="#br0">146 22 645,'0'0'1032,"0"0"-258,0 0-129,0 0-129,0 0 0,-11 13 0,11-13 0,-8 34 0,3-10 258,-2 4 129,2 8-258,-4 1-129,4 8 129,-4 1-258,2 5 129,-1 2-129,3 3 0,-4-1-258,2 0 129,-1-1-129,1-6 0,0-3 129,2-8-129,-2-8 0,4-5 129,-3-8 0,6-16 258,-3 17 0,3-17 0,0 0-129,-2-16 0,1-8 129,1-1-258,-2-10-129,2-7-129,0-8 0,0-4 0,0-8 129,0 2-129,0-5-129,2 2 0,3 0 0,0 3 0,2 9 0,-2 5 129,2 8-129,-4 9-129,2 9 129,-5 20 129,5-23-129,-5 23 0,0 0-129,0 0 258,0 0-129,11 11 0,-11-11 0,15 32 129,-3-8 0,0 3 129,2 4 0,1 3-129,3-1 129,-1-1 0,2 2 0,-2 4 0,2-4-129,3 4 0,-1-1 0,-1 1 0,2 5 0,-1-2 0,0 1 0,-1-2 0,1-1 0,-2-2 129,-2-2-129,-2-3 129,1-3-129,-3-1 258,-1-5-129,0 0-129,-1-5 129,-1 1 0,-3-2-129,-7-17 0,12 23 129,-12-23-129,7 15 129,-7-15 0,0 0 0,0 0-129,0 0 0,0 0-387,0 0-387,0-26-516,2 6-516,-4-13-903,-5-8-1290,2 4-387</inkml:trace>
          <inkml:trace contextRef="#ctx0" brushRef="#br0" timeOffset="283.0158">211 546 645,'0'0'1290,"0"0"258,17 14 0,-17-14-129,28 13-129,-13-6-516,2 2-129,-17-9-258,29 8 0,-29-8-258,23 5 129,-23-5 129,20 0-129,-20 0-129,24-15 0,-5 1-258,-2-1-645,11 0-903,1 1-1677,-3-8-516</inkml:trace>
          <inkml:trace contextRef="#ctx0" brushRef="#br0" timeOffset="1480.0827">-355 1419 645,'0'19'1161,"6"13"258,3-9 129,-2 4-387,0 4 129,0 3-387,3 5-129,-3 4-258,1-2 0,-1 0-258,0 0-129,-2-5 0,0-5 129,-1-8-129,-1-4 387,-3-19 129,5 22 129,-5-22-129,0 0 129,2-22 129,3-5-387,-1-14 0,3-9 0,-2-9-387,2-8-129,3-8 0,2 0 0,-2 1 0,0 9 0,2 5-129,0 11 129,-1 10-387,-3 8 258,6 10 129,-14 21-129,22-8 0,-6 9 129,-4 22 129,3 6-258,-1 7 258,1 5-129,-3 3 129,-1 2-129,-4 2 129,-4 0-129,-1-5 0,-2-4 258,0-2-258,-2-2 0,-5-8 0,2 0 0,-2-6 0,2-4 129,5-17-129,-9 20 0,9-20 0,0 0 0,0 0 0,-6 19 0,6-19 0,0 0-129,0 22 129,0-22 0,0 31-258,0-10 516,1 3-258,6 1 0,2 2 129,-1 4 0,3-3 0,2-1 0,1-3 0,3 0 0,0-4-129,2-1 129,0-2-129,-2-3 0,4-1-129,-2-2-129,1 1-129,-20-12-516,35 17-258,-35-17-516,31 15-903,-16-5-774,-15-10-1032</inkml:trace>
          <inkml:trace contextRef="#ctx0" brushRef="#br0" timeOffset="2398.1372">-433 2610 1,'0'0'3224,"-17"3"-2321,17-3-258,0 0-387,0 0-258,0 0 0,4 17 129,-4-17 0,13 28 387,-4-4 0,5 6 129,-4 6 0,7 7 129,-5 3-129,7 5 129,-4-3-129,3 2 0,-3-7-258,2-4 129,-3-8-129,0-4 129,-6-10-129,3-2 129,-11-15 0,0 0 258,0 0-258,15 0-129,-15-22 258,2-12-129,-2-12-129,1-9-258,-1-10 0,2-6-129,3 0 0,-1 5 0,1 6 0,0 12-129,0 7 0,2 12 129,2 10-129,-9 19 0,22-12 0,-5 12 0,4 9 0,4 5 129,5 4-129,-1 5 129,2 4 0,0 0 0,-6 6 0,-2-3 0,-5 3 0,-6 1 129,-5 4-129,-5 3 129,-2 1 0,-14 6 0,-6-2-129,-9 4 129,-11 1 0,-1-1 0,-5-4 0,-1-3 0,3-8-129,1-4 129,7-5-258,5-9-129,14-2-774,-2-15-1032,19 0-1419,0 0-1290,7-27 0</inkml:trace>
          <inkml:trace contextRef="#ctx0" brushRef="#br0" timeOffset="3173.1815">-199 3666 645,'-11'-16'903,"11"16"-645,0 0-129,0 0-129,0 0-129,0 0 129,-13 11 129,8 4 387,-2 6 258,0 6 129,-2 5 129,1 9 258,3 11 0,-6 6 0,8 8-258,-1 4-129,4 0-129,0-6-258,7-3 129,2-11-258,8-9 258,2-19-129,7-8 129,1-14-129,9-6 129,-3-14 0,8-7-129,-3-14-129,3-9-258,-2-6 0,-3-4 0,-5 0 129,-5 0-258,-5 4 0,-9 5-387,0 11 0,-9 8-516,2 15-1032,-5 17-903,0 0-774,-17-2-903</inkml:trace>
          <inkml:trace contextRef="#ctx0" brushRef="#br0" timeOffset="3767.2155">-16 4916 1419,'-8'-20'3741,"8"20"-2064,0-19-774,0 19-129,0 0-129,0 0 0,0 0-129,0 0 129,8 29 129,-2-2-258,2 11 258,-3 8-258,4 11 258,-4 1-387,2 1 0,-2-2-129,0-4-129,-1-5 0,1-7-258,0-9-645,-3-10-516,8-1-774,-3-6-1161,-7-15-1419</inkml:trace>
          <inkml:trace contextRef="#ctx0" brushRef="#br0" timeOffset="4617.2641">-311 6377 2322,'-15'-77'1935,"13"43"-387,2 0-516,0 7-258,0 3-387,2 8-387,-2 16 129,0 0 129,0 0-129,12 21 258,-11 16 0,3 15 129,-2 9-129,3 13 258,-2 4-258,2 4 129,-1-7-129,1-6-129,-2-15 258,2-8-258,-3-20 387,5-9-129,-7-17 0,5-29 0,-3-12 0,7-12 129,-3-13-387,3-11 0,5-9-129,-2 3 0,3 7-258,1 13 129,-1 14-129,-1 14 0,5 23 0,0 18 0,-1 28 0,1 17 129,2 17-258,6 11 258,1 6 0,4 1-129,1-11 129,0-8 0,-1-20 387,6-12-258,-2-27 129,2-13 0,1-27 0,1-11-129,1-12-129,-2-15-387,3-2-774,-12-13-387,7 11-645,-19-1-258,3 17-1548,-6 16-774</inkml:trace>
          <inkml:trace contextRef="#ctx0" brushRef="#br0" timeOffset="5172.2956">319 7496 645,'-39'10'3612,"23"2"-129,-10-7-3483,1 6-258,2 4-258,-2 9 258,-1 7-129,-2 12-129,1 9 516,-1 7 129,10 7 387,0-1 387,10 0-129,3-10 387,10-6 258,12-25 0,19-14-129,7-22-258,17-25 0,5-26-387,11-13 0,-1-16-387,-4-9-387,-10 2-129,-14 0-387,-16 16 0,-25 14 0,-7 26 129,-30 16-387,-9 27-387,-18 14-774,-2 22-2322,5 22 0</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18:48:17.5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5D70998-5CC9-4438-9B1C-604D51968F26}" emma:medium="tactile" emma:mode="ink">
          <msink:context xmlns:msink="http://schemas.microsoft.com/ink/2010/main" type="writingRegion" rotatedBoundingBox="13109,10506 17941,11205 17763,12440 12931,11741"/>
        </emma:interpretation>
      </emma:emma>
    </inkml:annotationXML>
    <inkml:traceGroup>
      <inkml:annotationXML>
        <emma:emma xmlns:emma="http://www.w3.org/2003/04/emma" version="1.0">
          <emma:interpretation id="{5FA39359-6652-4668-9DE4-A5CFCD55DC5C}" emma:medium="tactile" emma:mode="ink">
            <msink:context xmlns:msink="http://schemas.microsoft.com/ink/2010/main" type="paragraph" rotatedBoundingBox="13109,10506 17941,11205 17763,12440 12931,11741" alignmentLevel="1"/>
          </emma:interpretation>
        </emma:emma>
      </inkml:annotationXML>
      <inkml:traceGroup>
        <inkml:annotationXML>
          <emma:emma xmlns:emma="http://www.w3.org/2003/04/emma" version="1.0">
            <emma:interpretation id="{5E5687AF-E8E3-4C47-9863-95ED2E31B581}" emma:medium="tactile" emma:mode="ink">
              <msink:context xmlns:msink="http://schemas.microsoft.com/ink/2010/main" type="line" rotatedBoundingBox="13109,10506 17941,11205 17763,12440 12931,11741"/>
            </emma:interpretation>
          </emma:emma>
        </inkml:annotationXML>
        <inkml:traceGroup>
          <inkml:annotationXML>
            <emma:emma xmlns:emma="http://www.w3.org/2003/04/emma" version="1.0">
              <emma:interpretation id="{133762F7-5D9E-415D-A794-040E1B9B05F1}" emma:medium="tactile" emma:mode="ink">
                <msink:context xmlns:msink="http://schemas.microsoft.com/ink/2010/main" type="inkWord" rotatedBoundingBox="13109,10506 17941,11205 17763,12440 12931,11741"/>
              </emma:interpretation>
              <emma:one-of disjunction-type="recognition" id="oneOf0">
                <emma:interpretation id="interp0" emma:lang="en-US" emma:confidence="0">
                  <emma:literal>Reaphook</emma:literal>
                </emma:interpretation>
                <emma:interpretation id="interp1" emma:lang="en-US" emma:confidence="0">
                  <emma:literal>Rebook</emma:literal>
                </emma:interpretation>
                <emma:interpretation id="interp2" emma:lang="en-US" emma:confidence="0">
                  <emma:literal>Retook</emma:literal>
                </emma:interpretation>
                <emma:interpretation id="interp3" emma:lang="en-US" emma:confidence="0">
                  <emma:literal>Reaphooks</emma:literal>
                </emma:interpretation>
                <emma:interpretation id="interp4" emma:lang="en-US" emma:confidence="0">
                  <emma:literal>RelayOne</emma:literal>
                </emma:interpretation>
              </emma:one-of>
            </emma:emma>
          </inkml:annotationXML>
          <inkml:trace contextRef="#ctx0" brushRef="#br0">13 36 645,'-12'14'1161,"12"-14"0,0 25-129,0-8 0,1 6-129,3 2 387,1 6-387,-3 0-129,1 3-258,-1 2 129,0 1-258,-2-4 129,0 3-129,0 0 0,0-2-129,0-3-129,0-4 0,0-2 0,0-4-129,0-2 129,0 0-129,0-19 0,0 23 0,0-23 258,3 18-258,-3-18 0,0 0 0,0 0 129,0 0-129,0 0 0,5-24 0,-5 0 0,2-5-129,-2-4-129,0-9 129,0-1 0,2 0 0,-2-1-129,1-1 258,-1 4-129,4 0 129,-1 4 0,2 1 0,0 3 129,2 6 0,-2 3 0,1 5 0,-1 4 0,-5 15 0,8-21 129,-8 21-129,0 0 0,0 0 0,0 0-129,0 0 0,0 0 129,0 0-129,19-8 0,-19 8 0,17 0 0,-17 0 129,26 0-129,-10 0 0,1 3 0,-17-3 129,27 14-129,-27-14 258,21 24-129,-18-9 0,-1 2 0,-2 2 0,0 0 0,0 5 0,-7-5 0,0 3-129,-3-2 129,-2 3-129,-2-3 0,2 1 0,-3-3-129,1 1 129,-3 0 0,0-2 0,1-2-129,1-1 129,15-14-129,-23 22 129,23-22-258,-15 16 129,15-16 0,0 0 0,0 0-129,0 0 129,0 0 0,9 8 129,-9-8 129,24 0-129,-24 0 0,29 4 129,-10-3 129,0 4-258,1 1 0,-3 2 129,2 2-129,2 2 129,-4 9 0,0-2 129,-3 5-129,3 5 387,-5-2-258,5 4 129,-3-2-129,1 1 0,-1-7 129,3 4-129,-3-8 0,3-2-129,-17-17-129,28 24-129,-28-24-129,18 12 0,-18-12-516,0 0-387,18 1-774,-18-1-1290,-6-8-1161,6 8 258</inkml:trace>
          <inkml:trace contextRef="#ctx0" brushRef="#br0" timeOffset="708.0403">596 313 129,'-12'-10'2322,"12"10"-516,0 0-387,0 0-258,0 0-258,-15-18-129,15 18-129,0 0 0,0 0-387,0 0 129,0 0 0,0 0-258,0 0 129,0 0-129,0 0-129,0 0 129,-14 19 129,11-2-258,1 4 129,-2-1 0,3 6 0,-1 1 0,0-1-129,2 1 129,0-5-129,0 1 0,0-6 0,5 2 0,-5-19 129,12 22-129,-12-22 0,18 13 258,-18-13-129,20 11 0,-20-11 129,23 13 0,-8-4 0,-15-9 0,27 15 0,-27-15-129,31 16 0,-31-16 0,28 10 0,-13-7-129,-15-3 258,29 7-258,-29-7 0,24 4 0,-24-4 0,23 0 0,-23 0-387,19 0 258,-19 0-258,15 1-387,-15-1-129,0 0-258,0 0-258,17 0-903,-17 0-645,0 0-903</inkml:trace>
          <inkml:trace contextRef="#ctx0" brushRef="#br0" timeOffset="1171.0669">598 238 1548,'0'0'1806,"0"0"-129,0 0 129,0 0-387,0 0 129,8 8-387,10-4 0,-18-4-258,37 0 129,-14 0-387,6-2-129,-2-7-258,4 1 0,-2-2-258,-1-2-258,-2 3-645,-6-3-645,1 7-1290,-4 5-903,-17 0-516</inkml:trace>
          <inkml:trace contextRef="#ctx0" brushRef="#br0" timeOffset="1449.0815">668 412 1677,'47'-17'1548,"-18"8"0,2 6-516,-2-2-129,-3 3-645,-2 0 129,-4 1-258,3-3-387,-6 2-645,3 1-1032,-4-13-645</inkml:trace>
          <inkml:trace contextRef="#ctx0" brushRef="#br0" timeOffset="2323.1327">1144 318 2322,'0'0'1161,"17"3"-774,-17-3 516,0 0 0,0 0 258,0 0 0,0 0-258,0 0 129,0 0-129,3 24 0,-3-24-516,-1 33-129,-6-9 129,0 5-129,-2 1 0,1 8 0,-1-6 0,2 3-129,2-6-129,0-2 0,3-8-129,0 0 129,2-19 0,0 15-258,0-15 258,0 0 0,0 0 0,11 7 0,-11-7 0,0 0 258,15 2-258,-15-2 0,16 1 0,-16-1 0,22 4 0,-22-4 0,33 8 0,-15-3 0,5 0 0,-1 1 129,2-1-129,0 2 129,-2-4 129,1 2 0,-8-5 258,2 3 0,-17-3 0,26-1 129,-26 1-258,17-24 129,-10 7-129,2-4 0,-4-1-258,0-4-129,0-1 129,0-4-129,-3 1-129,1-3 129,1-1-129,-1 3 129,1-3 0,1 3 0,0 7-258,-2 2 258,1 7 0,-4 15 0,5-19-129,-5 19 129,0 0 0,7 10 0,-4 6 0,1-1 0,1 4 0,2 1 129,0 1-129,0-1 258,1 1-258,-1-2 0,2 5 129,-3 1-129,3 1 0,0 1 0,1 4-129,-2 0-129,3 1-129,-3-1 0,4 0-258,-5-11-516,7 6-258,-14-26-387,15 22-1290,-15-22-1290,0 0 129</inkml:trace>
          <inkml:trace contextRef="#ctx0" brushRef="#br0" timeOffset="2869.1639">1459 550 1032,'-18'62'2580,"18"-31"-258,0-14 0,15 1-258,0-12-129,11-5-129,2-4-387,8-13-387,5-11-645,2-2-129,1-3-258,-2-4 0,1 3-258,-6 1 129,-2 6 0,-6 7 0,-7 9-129,-6 3 129,-16 7 0,22 2 0,-15 17 0,-7 0 0,1 8 129,-1 0-258,0 2 0,0-1-387,4-4 0,-4-24-129,14 18 129,-14-18 129,34-18 0,-10-11 129,5-9 129,7-6 258,-2-3 129,4 5 0,-7 1 0,0 12 516,-10 12 0,-4 17 129,-12 23 258,-5 30-129,-12 17 0,-10 28 0,-16 16-129,-3 26-387,-11 2 0,1-3-129,-1-18-387,2-15-258,14-16-903,2-28-903,17-35-1161,17-27-1161,5-31-129</inkml:trace>
          <inkml:trace contextRef="#ctx0" brushRef="#br0" timeOffset="3741.2139">3224 567 1161,'-52'-1'2967,"27"-3"-2193,-6 1 129,-2 3-258,0 0 129,-6 0 0,3 5-129,-4 5 258,4 7-129,-3-1-129,3 8-258,0-2 0,5 5-258,0 0 0,5 8-129,2-3 0,7 2 0,7 4 129,5-4 0,5 0 0,7-3 258,11-7-129,10-5 0,6-7 0,9-9-387,9-3-129,-3-12-645,8-8-903,-4-3-1161,-8-9-1290</inkml:trace>
          <inkml:trace contextRef="#ctx0" brushRef="#br0" timeOffset="4192.2382">3483 670 1935,'0'-22'3741,"0"22"-1419,-17-11-903,0 8-129,1 3-645,-8 3 0,2 11-258,-6 7 0,3 9-258,1 6 0,3 7-129,6 3 0,4 5 129,9 1-129,2-5 129,11-2 129,9-8 129,4-9 0,7-9 129,4-18 0,8-1 0,-6-24 129,6-6-258,-7-15 0,-1-3-258,-11-8 0,-7-2-129,-14 1 0,-8 1 0,-12 7-129,-14 6 0,-2 15-129,-8 6 0,3 17-258,-1 5-129,13 14-645,4 6-774,13 6-1290,9 6-903,0-32-129</inkml:trace>
          <inkml:trace contextRef="#ctx0" brushRef="#br0" timeOffset="4503.2572">3936 528 1806,'-10'21'2193,"10"-21"129,0 23 0,0-23 0,0 31-387,0-12-387,0 19-387,-2 1-258,0 17-258,-6 1-258,3 8 0,-6 0-258,6-4-129,3-1-387,-3-16-387,5-3-645,0-22-1161,0-19-1935,12 3-258</inkml:trace>
          <inkml:trace contextRef="#ctx0" brushRef="#br0" timeOffset="4909.2806">4415 627 2580,'8'21'4128,"-8"-21"-387,-8 34-2451,3-3-774,-6 6 129,3 8-129,-4-1 0,1 6-129,-1-4-129,4-4 0,-1-4-258,4-6 0,3-8 0,2-7 258,0-1-258,0-16 129,21 10 0,-4-10 0,4 0 0,5 0 0,8 0 0,4 0-129,3 2-129,2-2-258,0 5-387,-4-5-258,2 7-387,-8-7-903,-7 1-645,-4 6-1161</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18:48:24.79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B4BB0F5-F693-4855-94BF-A277381369FD}" emma:medium="tactile" emma:mode="ink">
          <msink:context xmlns:msink="http://schemas.microsoft.com/ink/2010/main" type="writingRegion" rotatedBoundingBox="13725,8993 15024,8993 15024,10497 13725,10497"/>
        </emma:interpretation>
      </emma:emma>
    </inkml:annotationXML>
    <inkml:traceGroup>
      <inkml:annotationXML>
        <emma:emma xmlns:emma="http://www.w3.org/2003/04/emma" version="1.0">
          <emma:interpretation id="{90F479D2-22DC-49CA-9A18-753DF370D624}" emma:medium="tactile" emma:mode="ink">
            <msink:context xmlns:msink="http://schemas.microsoft.com/ink/2010/main" type="paragraph" rotatedBoundingBox="13725,8993 15024,8993 15024,10497 13725,10497" alignmentLevel="1"/>
          </emma:interpretation>
        </emma:emma>
      </inkml:annotationXML>
      <inkml:traceGroup>
        <inkml:annotationXML>
          <emma:emma xmlns:emma="http://www.w3.org/2003/04/emma" version="1.0">
            <emma:interpretation id="{5A33688D-DB09-457D-A648-09BFA0658C04}" emma:medium="tactile" emma:mode="ink">
              <msink:context xmlns:msink="http://schemas.microsoft.com/ink/2010/main" type="line" rotatedBoundingBox="13725,8993 15024,8993 15024,10497 13725,10497"/>
            </emma:interpretation>
          </emma:emma>
        </inkml:annotationXML>
        <inkml:traceGroup>
          <inkml:annotationXML>
            <emma:emma xmlns:emma="http://www.w3.org/2003/04/emma" version="1.0">
              <emma:interpretation id="{2F5DC468-5EE5-48EE-A949-1D02B1D951F5}" emma:medium="tactile" emma:mode="ink">
                <msink:context xmlns:msink="http://schemas.microsoft.com/ink/2010/main" type="inkWord" rotatedBoundingBox="13725,8993 15024,8993 15024,10497 13725,10497"/>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A</emma:literal>
                </emma:interpretation>
                <emma:interpretation id="interp3" emma:lang="en-US" emma:confidence="0">
                  <emma:literal>.</emma:literal>
                </emma:interpretation>
                <emma:interpretation id="interp4" emma:lang="en-US" emma:confidence="0">
                  <emma:literal>G</emma:literal>
                </emma:interpretation>
              </emma:one-of>
            </emma:emma>
          </inkml:annotationXML>
          <inkml:trace contextRef="#ctx0" brushRef="#br0">1299 1504 1,'0'0'1934,"0"0"1,-5-16-645,5 16-129,0 0-129,-19-10-129,19 10-258,-12-15 0,12 15 129,-17-26 0,8 11-129,-5-8-258,2-1 0,-5-6 0,0 2-129,-5-6 0,0 2 129,-6-4-258,2 0 129,-5 2 0,2 0 129,-7-6 0,5 4-129,-5-1 129,5 1-129,-1-2 129,3 6 0,-1-6-258,3 8 129,-1-1-129,3 4 129,-1-1 0,4 6 0,-2 0 129,0 3-129,-2 2 129,7 5-129,-7-2-129,6 4 129,-3 0-129,4 3 0,1 0-129,2 0 129,16 7-129,-27-12 0,27 12 0,-19-13 0,19 13 0,-19-14 129,19 14-129,-19-17 0,19 17 0,-21-19 0,21 19 0,-24-19 0,24 19 129,-22-17-129,22 17 0,-24-20 129,24 20-129,-20-19 0,20 19 129,-21-21-129,21 21 129,-21-23-129,21 23 129,-17-21-129,17 21 129,-14-17-129,14 17 129,-12-15-129,12 15 0,-10-16 0,10 16 0,-12-17 129,12 17-129,-12-20 0,12 20 0,-15-24 0,15 24 0,-16-24 129,16 24-129,-14-24 0,14 24 0,-13-21 0,13 21 129,-14-18-129,14 18 0,-10-18 0,10 18 0,-14-17 0,14 17 0,-12-15 0,12 15 0,0 0-129,-15-19 129,15 19 0,0 0 0,0 0 0,0 0-129,-14-15 129,14 15-129,0 0 0,0 0 0,0 0 0,0 0 129,0 8-129,0-8 0,2 23 129,1-8 0,0 2 0,4 5 0,-2 0 0,2 4 0,0 0 0,2 3 0,-1 0-129,-3 0 129,6-2 0,-4 1 0,-1-3 0,1-1 0,-3-5 0,1-2 0,-5-17 129,7 20-129,-7-20 0,0 0 129,0 0 0,0 0 0,0 0 0,0 0 0,0-18-129,0-1 129,-2-3-129,-3-6 0,0-2-129,-2-5 129,0 1 0,0-2 0,0-3 0,2 1 0,-2 4 0,2 4 0,0 0 0,0 5 0,0 1 0,-2 5 0,7 19 129,-9-25-129,9 25 129,-5-16-129,5 16 129,0 0-129,0 0 0,0 0 0,0 0 0,0 0 0,0 0 0,0 0 0,0 0 0,0 0-129,0 0 129,0 0 0,0 0 0,0 0 0,0 0-129,0 0 129,0 0 0,0 0 0,0 0 0,0 0 0,-3 9 0,3-9 0,0 15 129,0-15-129,5 22 0,-5-22 129,14 26 129,-14-26-129,20 27 0,-20-27 0,31 29 129,-12-15 0,7 1-129,1-3 129,2 0-129,2 0 0,2-2 0,-2 1 0,-2-4-129,-3-1 0,-6-1 0,-4-1 129,-16-4-129,19 3 129,-19-3-129,0 0 0,0 0 0,0 0-129,6-8-129,-6 8-129,0 0-129,0 0-258,0-17-129,0 17-258,0 0-645,21-12-774,-21 12-1677,24-19-645,-3 9 258</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5:48:12.60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D4537D5-180A-487F-8AD0-62D72D8A0579}" emma:medium="tactile" emma:mode="ink">
          <msink:context xmlns:msink="http://schemas.microsoft.com/ink/2010/main" type="inkDrawing" rotatedBoundingBox="3570,12912 4987,12959 4980,13146 3564,13099" semanticType="callout" shapeName="Other">
            <msink:sourceLink direction="with" ref="{2462AEAD-5132-4D61-A569-A27192BA0B12}"/>
          </msink:context>
        </emma:interpretation>
      </emma:emma>
    </inkml:annotationXML>
    <inkml:trace contextRef="#ctx0" brushRef="#br0">291 128 1161,'-20'17'1935,"20"-17"-129,-11 23-387,11-23-516,-13 22-774,13-22-516,0 0-258,0 0-129,0 0-129,0 0 129,11 2 258,-11-2 645,0 0 516,15-9 516,-15 9 0,0 0 129,0 0 0,0 0-258,0 0-387,0 0-516,0 0-516,0 0 129,0 0-129,18-6 129,-18 6 258,0 0 387,0 0 129,0 0 387,0 0 0,5-20 129,-5 20 0,0 0-129,0 0-258,0 0-387,0 0 129,0 0-387,0 0 0,0 0 0,0-16 0,0 16-258,0 0 258,0 0 0,9-18 0,-9 18 0,0 0 0,0 0 258,0 0-258,0 0 0,0 0 0,0 0 0,0 0 0,0 0 0,0 0 129,0 0-129,0 0 0,0 0 0,0 0 129,0 0 0,0 0 0,0 0 0,0 0 0,0 0 0,0 0 0,0 0 0,0 0 0,0 0-129,0 0 129,0 0 0,0 0-129,0 0 129,0 0 129,0 0-258,0 0 129,6-16-129,-6 16 129,0 0-129,0 0 0,0 0 129,-11-15-129,11 15 0,0 0 129,-22-23-129,22 23 258,-16-13-258,16 13 129,-17-13-129,17 13 129,0 0-129,-18-7 0,18 7 0,0 0 0,0 0 0,0 0 0,-20-7 129,20 7-129,0 0 129,0 0-129,-18-4 0,18 4 129,0 0-129,0 0 0,-16-3 0,16 3 0,0 0 0,-18-6 0,18 6 0,0 0 0,-19-5 0,19 5 0,0 0 129,-20-6-129,20 6 0,0 0 0,-16-5 0,16 5 0,0 0 0,0 0 0,0 0-129,-16 0 129,16 0 0,0 0 0,0 0 0,0 0 0,0 0 0,0 0 0,0 0-129,0 0 129,0 0 0,0 0-129,-17 0 129,17 0 0,0 0-129,0 0 129,0 0-129,-16 2 129,16-2 0,0 0-129,0 0 129,0 0 0,0 0 0,-16 5 0,16-5 0,0 0 0,0 0 0,0 0 0,0 0-129,0 0 129,-19 5 0,19-5 0,0 0-129,0 0 0,0 0 129,0 0-129,0 0-129,0 0 0,0 0 129,-16 8 0,16-8 0,0 0 129,0 0-129,0 0 0,0 0 129,0 0-129,0 0 0,0 0 129,0 0 0,0 0-129,0 0 129,0 0 0,0 0-129,0 0 129,6 18 0,-6-18-258,0 0 258,16 11-129,-16-11 129,16 7-387,-16-7 387,18 7-129,-18-7 129,20 0 0,-20 0 0,22 2 0,-22-2 0,24 0 0,-24 0 0,22 2 129,-22-2-129,20 0 0,-20 0 0,21 2 0,-21-2 0,22 1 0,-22-1 0,22 2 0,-22-2 0,22 2 258,-22-2-258,22 2 129,-22-2-129,25 2 0,-25-2 129,29 1-129,-29-1 0,33 0 0,-17 0 129,2 0-129,-1 0 0,1 0 0,-18 0 0,31 0 0,-31 0 129,27 0-129,-27 0 0,22-1 0,-22 1 0,24-4 0,-24 4 129,18 0-129,-18 0 0,20-2-129,-20 2 129,20-5 258,-20 5-258,18-6 129,-18 6-129,24-5 258,-24 5-258,20 0 129,-20 0-129,23 0-129,-23 0 129,22 4-129,-22-4 129,24 5-129,-24-5 129,23 2 0,-23-2 0,26 0 0,-26 0 0,21 2 0,-21-2 129,22 0 0,-22 0-129,18 0 0,-18 0 0,19-2 258,-19 2-258,0 0 0,21 0 0,-21 0-129,0 0 129,19 0 0,-19 0 0,0 0-129,18 5 0,-18-5 129,16 4 129,-16-4-129,16 2 0,-16-2 0,20 1 0,-20-1 0,22 2 0,-22-2 0,26 2 0,-26-2 0,25 0 0,-25 0 129,24 2-129,-24-2 0,20 0 0,-20 0 0,18 3 0,-18-3 0,16 0 0,-16 0 0,17 2 0,-17-2 129,0 0-129,23 0 0,-23 0 0,0 0 0,0 0 0,18 0 0,-18 0 0,0 0 0,17 0 129,-17 0-129,0 0 0,22 2 0,-22-2 0,16 2 0,-16-2 0,18 7 0,-18-7 0,0 0 129,20 6-129,-20-6 0,0 0 258,18 7-258,-18-7 0,0 0 0,17 0 0,-17 0 0,0 0 0,0 0 0,16 0 0,-16 0 0,0 0 129,0 0-129,0 0 0,0 0 0,18 5 0,-18-5 0,0 0 0,0 0 0,18 2 0,-18-2 0,0 0 0,20 2 0,-20-2 0,0 0 0,18 2 0,-18-2 0,0 0 0,0 0 0,0 0-129,0 0-129,17 1-387,-17-1-1032,0-14-3096,0 14 0,11-34-129</inkml:trace>
  </inkml:traceGroup>
</inkml:ink>
</file>

<file path=ppt/ink/ink29.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5:48:10.02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462AEAD-5132-4D61-A569-A27192BA0B12}" emma:medium="tactile" emma:mode="ink">
          <msink:context xmlns:msink="http://schemas.microsoft.com/ink/2010/main" type="inkDrawing" rotatedBoundingBox="3934,13081 3957,13107 3946,13117 3923,13091" shapeName="Other">
            <msink:destinationLink direction="with" ref="{7D4537D5-180A-487F-8AD0-62D72D8A0579}"/>
          </msink:context>
        </emma:interpretation>
      </emma:emma>
    </inkml:annotationXML>
    <inkml:trace contextRef="#ctx0" brushRef="#br0">23 26 258,'-23'-26'-129</inkml:trace>
  </inkml:traceGroup>
</inkml:ink>
</file>

<file path=ppt/ink/ink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21T17:43:25.968"/>
    </inkml:context>
    <inkml:brush xml:id="br0">
      <inkml:brushProperty name="width" value="0.15875" units="cm"/>
      <inkml:brushProperty name="height" value="0.15875" units="cm"/>
      <inkml:brushProperty name="color" value="#FFFF00"/>
      <inkml:brushProperty name="fitToCurve" value="1"/>
    </inkml:brush>
  </inkml:definitions>
  <inkml:trace contextRef="#ctx0" brushRef="#br0">1727 1 258,'-3'4'1935,"3"-4"-129,0 0 0,0 0 129,-8 3-387,8-3-129,-6 4-258,6-4-516,-11 6-129,5-2-258,-3 0 258,-1 2-129,-2-2 0,0 2 129,-2-2-258,1 1 129,-3 0-129,3 1 0,-3-2 129,1 3-258,-1-1 0,1 0 0,-2 1 0,-1 2 0,-1-1 0,0 2 0,0-1-129,-1-1 129,0 1 0,0 0 0,0-1-129,-1 2 0,1-2 129,-1 1-129,1-1 0,-2 1 129,-1 0-129,-1 1 0,0 1 0,-1 0 0,1 1 0,-1 2 0,1 0 258,-1 2-516,0-1 258,0 1 0,-1 1 0,1 1 0,-2-2 0,-1 2 0,-1 0-129,0 1 129,-1 2 0,0-1 0,-1 2 0,2-1 0,1 0 0,1-1 0,2 0-129,3-2 129,1 1 0,1-1 0,2 0-129,-2 2 258,0-1-129,1 1 0,-2-1 129,-1 2-258,-1 1 258,1 1-129,-1 0 0,2 0-129,0 1 129,1-1 0,1 1 0,3 0 129,0-1-129,1-1 0,1 0 0,1-2 129,1 0-129,-1-1 0,0 1 258,1-1-516,1-1 258,-1 0 0,2-1 0,0 0 0,0-1 0,3 0 0,0-1 0,-1-1 0,2 1 258,0 0-258,1 1 0,-1-3 129,1 3-129,-1-1 0,0 1 0,0-1 0,-2-1 0,2 1 0,0-2 0,0 1 0,0-1 0,1-1 0,1-1 0,0 0 0,0 0 0,1 0 0,-1 1 0,2-1 0,-1 0 0,1 1 0,0 0 129,1 0-129,0 1 129,1-1-129,-1 1 129,1 0-129,0 1 129,0 0-129,0 0 0,0-1 129,0 2-129,0 0 0,0-1 0,0 1 129,0 0-129,1 2 0,2-1 0,-1 0 0,0 1 0,1-1 0,0 0 0,-1 1 0,2-2 0,-2-1 0,2 0 0,-1-1 0,1-1 129,2 0-129,0-1 0,0-1 129,-1-1 0,3 0-258,-1 1 387,-1 0-258,1-1 129,0 0-129,-1 0 129,1 0-129,-1 0 0,0-1 129,0-1-129,0 1 0,1-2 0,-1 1 0,1 0 0,1 0 129,0 0-129,0 0 0,0-1 0,0 1 0,0 0 0,0 0 129,-1-1-129,0 1 0,0-1 0,1 0 0,-1 1 0,0-1 0,0-2 0,1 2 0,0-2 0,0 1 129,0-1-129,0-1 0,2 1 0,-2 0 0,1 0 0,1-1 0,-1 1 0,1 1 0,0-1 0,0 0 0,0 0 0,0 0 129,0 0-129,-1 0 0,1-1 0,-1 1 0,1-1 0,0 0 0,-1 0 0,1 0 0,0 0 0,0-1 0,0 0 0,0 1 0,0 0 0,-1-1 0,1 0 0,-1 0 0,1-1 0,1 0 129,-1 0-129,2 0 0,-1 0 0,0-1 129,1 1-129,0-1 0,-1 0 0,-1 0 0,1 0 129,-1 0-129,1 0 0,-1 0 0,0-1 0,0 0 0,0-1 0,0 1 0,0-2 0,0 1 129,1-2-129,0 1 0,1 0 0,-1-1 0,1 1 0,0-1 0,1 0 0,0 0 0,-1 0 129,0-1-129,1 1 0,-1-2 0,0 1 0,0-1 0,2-1 0,-1 1 0,2-2 0,-1 0 0,1-1 0,0 2 0,0-2 129,-1 1-129,1-2 0,-2 2 0,-1-1 0,0 1 0,1-1 0,-2 0 129,1 0-129,0 0 0,0-1 0,1 1 0,0-1 258,-1 0-129,1-1-258,0 1 129,0 0-258,0 0 258,0 1-129,-1 0 129,1-1-129,0 2 0,-2 0 129,0 1 0,-1 0 0,0-1 0,-2 1 0,1 0 0,-1 0 0,-1 0 0,0 1 0,1-1 0,-2 0 0,1 1 0,3 0 0,-1-1 0,1 1 0,0-2 0,1 1 0,0-1 0,1 1 129,-1-1-129,0-1 0,-1 1 0,2-1 0,-1 1 0,1-1 0,0 1 0,1-1 0,2 1 0,-1-1 0,1 1 0,0-1 0,2 0 0,-1-1 0,0 2 0,-1-1 129,0 1-129,0-1 0,0 1 0,-1 0 0,1 0 0,-1 1 0,-1-1 0,2 0 0,-1 0 129,-1-1-258,1-1 129,-1 1-129,-1-1 129,0 2-129,-1-1 129,0 1-129,-2 0 0,0 0 129,0 2 0,-1 0 0,0 0 0,-1 0 0,1 1 0,-2-1 0,0 1 0,-6 5 0,11-9 0,-11 9 0,8-8 0,-8 8 0,8-6 0,-8 6 0,7-6 0,-7 6 0,6-6 0,-6 6 0,0 0 0,8-7 0,-8 7 0,0 0 129,7-8-129,-7 8 0,0 0-129,8-9 258,-8 9-258,0 0 129,8-8 0,-8 8 0,5-6 0,-5 6 0,6-6 0,-6 6 0,7-5 0,-7 5 0,8-6 0,-8 6 0,7-5 0,-7 5 0,7-5 0,-7 5 129,0 0-129,8-7 0,-8 7 0,0 0 0,8-7 0,-8 7 0,6-6 0,-6 6 0,6-8 0,-6 8 0,8-8 0,-8 8 0,6-7 0,-6 7 0,5-7 0,-5 7 0,4-7 0,-4 7 129,4-7-129,-4 7 0,5-9 0,-5 9 0,4-9 0,-4 9 0,4-8 0,-4 8 129,3-7-129,-3 7 0,0 0 0,3-8 129,-3 8-129,0 0 0,0 0 0,0 0 0,0-6 0,0 6 0,0 0 0,0 0 0,0 0 0,0-6 0,0 6 0,0 0 0,0 0 0,0 0-129,2-7 129,-2 7 0,0 0 0,0 0 0,0 0 0,5-7 0,-5 7 0,0 0 0,0 0 0,6-6 0,-6 6 0,0 0 0,0 0 0,0 0 0,0 0 0,5-7 0,-5 7 0,0 0 0,3-6 0,-3 6 0,4-7 0,-4 7 0,6-8 0,-6 8 129,6-8-129,-6 8 0,4-8 0,-4 8 0,5-9 0,-5 9 0,5-10 0,-5 10 0,5-11 129,-1 5-129,-1 0 258,0-1-258,2 0 129,-2 1-258,0-1 258,0 1-258,-3 6-129,5-10 258,-5 10 0,4-9 0,-4 9-129,2-6 129,-2 6 0,2-6 129,-2 6-129,1-7 0,-1 7 0,1-8 0,-1 8 0,1-9 0,-1 3 0,1 0 258,-1-1-258,1-1 0,-1 1 0,0-2 0,1 0 0,-1 0 0,0 0 0,1 0 0,-1 0 0,0 0 0,0 0 0,0-1 0,0 1 0,0 0 0,0-1 0,0 0 0,0 1 0,0-1 0,0 1 0,0-1 0,0 1 0,0-1 0,0 1 0,0 2 129,0-1-129,0 2 0,0 0 0,0 6 0,0-9 0,0 9 0,0-7 129,0 7-129,0-6 0,0 6 0,0 0 0,1-7 0,-1 7 0,0 0 0,0-6 0,0 6-129,0 0 129,0 0 0,0-6 0,0 6 0,0 0-129,0 0-129,0 0 0,0 0-258,0-6-258,0 6-903,0 0-2064,0 3-1032,0-3-387,-5 7 388</inkml:trace>
</inkml:ink>
</file>

<file path=ppt/ink/ink30.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41:10.42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50114FB-04DF-4BC4-82E3-CBF79CFEBDD4}" emma:medium="tactile" emma:mode="ink">
          <msink:context xmlns:msink="http://schemas.microsoft.com/ink/2010/main" type="inkDrawing" rotatedBoundingBox="3484,4490 4120,14485 1207,14671 571,4675" semanticType="verticalRange" shapeName="Other">
            <msink:sourceLink direction="with" ref="{729CF251-5772-46B9-A2FE-61E676EA04FD}"/>
          </msink:context>
        </emma:interpretation>
      </emma:emma>
    </inkml:annotationXML>
    <inkml:trace contextRef="#ctx0" brushRef="#br0">608 18 516,'0'0'1032,"-16"-2"-129,16 2-129,0 0-387,0 0 129,0 0-258,0 0 0,0 0 0,0 0-129,0 0 0,0 0 0,0 0 258,0 0-258,9-7 129,-9 7 129,20 0 0,-20 0 0,31 0-129,-10 0 0,6 0 258,1 0-258,6 0-129,0 4 129,2-1-129,2 0 0,3 3 0,-1-3-129,1 0 0,2 1 129,-2 1-258,0-2 258,0 4-129,1-3 387,-1 2-387,2-2 129,-2 1 0,-3-2 0,3 3-129,-2-6 129,1 1 0,-1-1-129,-3 0 258,2 0-129,-2 0-129,0-1 129,-3-5-129,-2 3 129,-2-4 129,-3 2-258,-2 0 387,-7 2-258,-2-3 129,-15 6-129,22-1 129,-22 1 0,0 0-258,0 0 129,16-2 0,-16 2-129,0 0 129,0 0-129,0 0 0,0 0 129,0 0-129,0 0 129,0 0-258,0 0 258,0 0-129,0 0 129,0 0-258,0 0 258,0 0-258,0 0 129,0 0 129,0 0-129,0 0 0,0 0 0,9 12 0,-9-12 0,0 0 0,6 17 0,-6-17 0,9 17 0,-9-17 0,10 21 0,-10-21 0,14 29 0,-5-11 0,-3 3 0,3 3 0,0 2 0,-1-1 0,1 4 0,-1 0 0,1 4 0,0 1 0,-3 2 0,1 3 0,2 5 0,-2 6 0,0 1 0,1 4 0,1 6 0,-1 1 0,1 3 258,-1 5-129,3-3-129,-1 3 129,2-2 0,-2 2 0,4 2 0,-4 3 0,6 0-129,-2 4 129,1 4-129,0 3 0,1 3 0,-1 1 129,4 6 129,-3 1-258,1 2 129,-2 0 0,2-1 0,1 3 129,-3-1-129,4 1 0,-7-7 0,5 0 0,-3-2-129,3 2 387,-3-3-387,-1 1 129,1 2-129,-2 7 129,0 1-129,-3 8 129,-1-1-129,-4 2 129,-1 2-129,-3 0 0,0-7 0,0-6-129,0-2 129,-1-4 0,-1-4 0,-2 3-129,1-5 129,1 1 0,1 0 0,-3-2 0,1 0 0,1-3 0,0 3 129,2-1-129,-1-4 0,1 0 0,0 0 0,0 1 0,0 1 0,0 3 0,0-3 0,0 1 0,0 1 0,0-4 0,1 1 0,1-2 129,0-4-258,-1-2 258,-1-5-258,2 0 258,0-2-258,0 2 258,-1-1-129,1 1 0,0 3 0,-1 2 0,1 2 0,0 2 129,1-2-129,1-2 0,-1 2 0,2-2-129,0-2 129,1-1-129,-1-2 129,0 0-129,2 2 129,0-2 0,-1 0 0,1 0 0,0 2 0,-2 0 129,2-2-129,-2-4 0,2-2 129,-3-1 0,-1-2-129,1-3 0,-1-3 0,0 0 0,-1-2 129,0 0-129,0 0 0,-1 0-129,3-4 258,-1-1-129,-1 1 0,0-2 129,-1-5-129,1-2 0,0 1 0,-1-2 0,1-2 0,0 1 0,-2-4 0,2 0 0,-2-1 0,1-2 129,-1-4-258,2-1 258,-2-4-129,2 0 0,-1-1-129,1-3 129,2-1 0,-3 2 0,3 0 0,-1-2 0,1 5 0,1-1-129,2 3 0,-2-2 0,2 2 0,-2-2 0,2-1 129,-2-3-258,0-2 258,-5-16 0,7 24-129,-7-24 258,0 0-129,3 18 0,-3-18 0,0 0 129,0 0-129,0 0 129,0 0-129,0 0 129,0 0-129,0 0-129,0 0 129,-19-6-129,2-6 129,-5-4-129,-9 1 129,-5-6-129,-9 3 129,-6-3 129,-8 4 0,-6 0 0,-9 2-129,-6 4 129,-11 1-129,-12 3 129,-7 4-129,-7 3 0,-6 0 0,-9 8 129,-7 6-129,-7 6 0,2 4 0,1 5-129,4 2 129,7 3-129,7 1 129,10-1-129,8-4 0,13-2 129,11-3-516,11-7-129,21 2-1548,5-6-2322,13-14-387</inkml:trace>
  </inkml:traceGroup>
</inkml:ink>
</file>

<file path=ppt/ink/ink3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41:22.99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32A4F2A-D488-4F86-876F-256F30889417}" emma:medium="tactile" emma:mode="ink">
          <msink:context xmlns:msink="http://schemas.microsoft.com/ink/2010/main" type="inkDrawing" rotatedBoundingBox="12064,10183 12153,6358 12898,6375 12809,10201" shapeName="Other"/>
        </emma:interpretation>
      </emma:emma>
    </inkml:annotationXML>
    <inkml:trace contextRef="#ctx0" brushRef="#br0">384 0 129,'0'0'645,"0"0"0,0 0-258,0 0 129,0 0-258,0 0 258,0 0-129,0 0 129,0 0-258,0 0 258,0 0-258,0 0 0,0 0 0,0 0-129,0 0 0,0 0-129,0 0 0,0 0 129,0 0-129,0 0 0,0 0 129,0 8-129,0-8 0,0 0 258,10 21-129,-10-21 129,8 17-129,-8-17 0,9 20 129,-9-20-129,9 26 0,-9-26 0,10 26 0,-7-11 129,-3-15-129,9 29-129,-9-29 0,7 31 129,-7-31-129,8 29 0,-4-14 0,1 2 129,-2-1-129,1-1 0,-1 0 0,-3-15 129,5 28-129,-3-13 0,-2-15 0,5 27 0,-5-27 0,4 26 0,-4-26 129,5 29-129,-5-29 0,2 31 0,-2-16 258,0 2-258,0 0 129,0 4-129,0-2 129,0 1-129,-6 1 129,1-1-129,-2 2 129,1-1-129,-3-1 129,-1-1-129,-1 0 258,-1-2-258,0-2 129,12-15-129,-27 28 129,10-18 0,0 2 0,-4-3-129,0-3 129,-3 1 129,-1 0-258,-3 0 0,2-2 0,-3-2 0,2 3 0,3-3 0,0-1 129,3-2-129,4 0 0,2 0 0,15 0 129,-23 0-129,23 0 129,-15-12-129,15 12 0,-11-16 0,11 16 0,-5-20 0,5 20-129,-3-22 0,3 22 129,0-23-129,0 23-129,3-22 129,-3 22 0,14-24 0,-14 24 0,27-25 129,-9 13-129,2 0 129,1 0-258,5 2 258,-1-1 0,5 1 0,-3 3 0,0 0 0,1 2 0,-2 2 0,1 1 0,-1 2-129,0 0 129,-1 2 0,-1 3 0,2 3 0,-2 1 0,2 1 0,-2 1 0,-4 0 0,1 1 0,-2 2 0,0 0 0,-2-1 0,0 5 129,-5-3-129,2 2 0,-2 0 0,0 2 258,-2 0-258,-5 1 0,1 1 0,-5-1 129,4 6 0,-3-2 0,2 3 0,-4-3 258,0 2-258,0 1-129,0-1 129,-2-1 0,-7-3-129,2 2-129,-5-1 258,2 0-258,-4-2 258,-1-2-129,-1 1 129,-2-1 0,-1 2-129,-5-4 129,1 0-129,-2 0 258,-3-2-129,2-1-129,-3-2 129,3-2-129,-1-1 129,1-3 0,1 0-129,2-5 129,-1 1-129,-2-2 129,6 0-129,-2 0 0,1 0 0,2-2 0,0-1 0,2-2 0,2-2 0,15 7 0,-24-17 258,24 17-258,-19-24 0,14 8 0,1-1 0,2 2 0,2-2 0,0 2 0,0 15-258,7-28 129,-7 28 129,23-22-129,-8 12 0,4 0 129,3 1 0,4 0 0,1-1 0,3 2 0,-1-1-129,2 1 258,0 1-258,-2 0 129,-2 3 0,-1 3 0,0 1-129,-6 0 129,3 0 0,-3 5-129,-1 2 129,0 3 0,-2-1 0,-1 2 0,1 1 0,0-1 0,-17-11 0,27 24 0,-27-24 0,24 20 0,-24-20 0,23 21 0,-23-21 0,15 27 0,-10-12 0,-1 2 0,-1 2 0,1 2 0,-3 3 0,-1-2 0,0 0 0,0 2 0,0 0 0,0-2 129,-5 0-129,0 0 0,-2-1 0,0 1 0,-1 0 0,-1-1 0,-1-1 129,-2 3-129,1-1 0,-2 0 0,-1-1 0,-3 1 129,-2-2-129,0 1 0,-2-2 0,-1-2 129,-2-2-129,2-1 0,-4-2 0,4-2 129,-2-2-129,0-1 0,0 0 129,1-2-129,-1-1 0,-1-1 0,1-3 0,1 2 0,3-2 0,-1 0 0,0-2-129,1-3 129,3 0 0,17 5 0,-28-16 0,28 16 0,-19-17-129,19 17 129,-10-17-129,10 17 0,-2-19 129,2 19-129,0-17-258,0 17 258,9-17 0,-9 17 0,21-15 129,-21 15-129,27-17 129,-8 7 0,1 1 0,3 1 0,-3 1 0,3 0 0,-1 2 0,4 0 0,-4 3-129,-1 2 129,1 0 0,0 0 0,-1 0 0,-2 3 0,1 2 0,-1 2 0,-2 0 0,2 2 129,-2-3-129,-1 3 0,1 0 129,-2-1-129,1 1 129,-16-9-129,26 20 129,-26-20-129,25 22 0,-25-22 129,24 26-129,-10-11 0,-4 2 0,2 1 0,-3 0 258,0 5-258,-2 4 0,-4 2 129,0 3-129,-1 1 129,-2 1-129,0-2 129,0 3-129,0-5 129,-3-2 0,-2-1-129,-1-3 129,-2 0-129,-3 0 258,1-2-129,0 2-129,-4-2 0,-1 0 129,-4-1-129,-2-1 0,-1-3 129,-4 1-129,-1-3 129,-6-3-129,2-2 129,-3-3-129,0-4 129,-1-3 129,-1 0-258,4-1 129,-3-6-129,3-2 0,1-1 0,3-2 0,3 2 0,2 0 0,4 1 0,4 0 0,15 9 0,-19-15-129,19 15 129,0 0-258,-7-19 129,7 19 0,2-15 0,-2 15 0,21-19 0,-4 9 129,2 0-129,5-1 129,3 1 0,4 2-258,2-1 258,1 4 0,2-2 0,-3 4 0,3-2 0,-2 3 0,-3 0 0,1 2 0,-4 0 0,1 0 0,-3 0 0,-6 0 0,1 4 0,-4 1 0,-1 2 0,-16-7 0,24 15 258,-24-15-258,17 20 0,-17-20 129,15 24-129,-10-7 129,-1-1-129,-1 4 129,1-1-129,-1 2 129,1 1-129,-3 2 129,1 0-129,0 1 0,-2 1 129,1 0-129,-1 1 258,0 0-258,0 2 129,0 0-129,-1 0 129,-4-1-129,1-1 0,-1-1 129,1-1-129,-1-3 0,0-1 129,2-4-129,-2 0 0,5-17 129,-7 27-129,7-27 0,-9 19 129,9-19 0,-7 16-129,7-16 129,0 0 258,-7 15-258,7-15 129,0 0-129,0 0 129,-17 10-129,17-10 0,0 0 129,-22 4-129,22-4-129,-24 1 129,8-1-129,16 0 0,-30 4 0,12-3 0,-2 1 0,1 0 0,-2 0 0,1-1 0,-4 3 0,1-1 0,1-1 0,0 0 0,1 1 0,1-1 0,1 1 0,0-1-129,3 0 129,-1-1 0,17-1 0,-24 7-129,24-7 129,-20 3 0,20-3 0,0 0 0,-23 6 0,23-6 0,0 0-258,-17 3 258,17-3 0,0 0-129,0 0 129,-15 2-129,15-2 0,0 0 129,0 0-129,0 0 129,0 0-129,0 0 129,0 0 0,0 0 0,0 0 0,7 19 0,-7-19 0,0 0 0,12 25 0,-12-25-129,1 26 129,1-7 0,-2 1 0,0 2-129,2 4 129,-2 1-129,1-1 129,1 3 0,-2 0 0,4 0 0,-3 0 0,3 0 0,-1 0 0,1 2 0,-1 0 0,2-2 0,-1 0 0,-1-4 0,1 1 0,-3-4 0,3-1 0,-3-4 0,-1-17 0,2 25 129,-2-25-129,0 19 0,0-19 0,0 0 0,2 16 129,-2-16-129,0 0 0,0 0 0,0 0 0,0 0 0,0 0 0,0 0 129,0 0-258,0 0 129,0 0 0,0 0 0,0 15 0,0-15 0,0 0 0,0 0 0,0 0 0,2 17 0,-2-17 0,0 0 0,0 0 0,1 19 0,-1-19 0,0 0 129,0 15-129,0-15 0,0 0 0,0 0 129,0 0-129,0 0 129,0 0-129,0 0 129,0 0-129,0 0 0,0 0-129,0 0 0,0 0-258,0 0-516,0 0-1161,0 0-1677,0 0-903</inkml:trace>
  </inkml:traceGroup>
</inkml:ink>
</file>

<file path=ppt/ink/ink3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42:58.1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B7778C9-BB7B-40D0-BCDD-77B063462D7F}" emma:medium="tactile" emma:mode="ink">
          <msink:context xmlns:msink="http://schemas.microsoft.com/ink/2010/main" type="writingRegion" rotatedBoundingBox="12961,2867 15781,3342 15593,4452 12774,3977"/>
        </emma:interpretation>
      </emma:emma>
    </inkml:annotationXML>
    <inkml:traceGroup>
      <inkml:annotationXML>
        <emma:emma xmlns:emma="http://www.w3.org/2003/04/emma" version="1.0">
          <emma:interpretation id="{0F804C3A-594F-4406-82A1-02F6DEE852B1}" emma:medium="tactile" emma:mode="ink">
            <msink:context xmlns:msink="http://schemas.microsoft.com/ink/2010/main" type="paragraph" rotatedBoundingBox="12961,2867 15781,3342 15593,4452 12774,3977" alignmentLevel="1"/>
          </emma:interpretation>
        </emma:emma>
      </inkml:annotationXML>
      <inkml:traceGroup>
        <inkml:annotationXML>
          <emma:emma xmlns:emma="http://www.w3.org/2003/04/emma" version="1.0">
            <emma:interpretation id="{5EA95FA5-5DF6-4034-86E8-E18FECD357A5}" emma:medium="tactile" emma:mode="ink">
              <msink:context xmlns:msink="http://schemas.microsoft.com/ink/2010/main" type="line" rotatedBoundingBox="12961,2867 15780,3341 15593,4452 12774,3977"/>
            </emma:interpretation>
          </emma:emma>
        </inkml:annotationXML>
        <inkml:traceGroup>
          <inkml:annotationXML>
            <emma:emma xmlns:emma="http://www.w3.org/2003/04/emma" version="1.0">
              <emma:interpretation id="{4E2252DC-FB2B-4A46-AE1C-CBC78CCE6CB7}" emma:medium="tactile" emma:mode="ink">
                <msink:context xmlns:msink="http://schemas.microsoft.com/ink/2010/main" type="inkWord" rotatedBoundingBox="13385,3001 13455,3663 12893,3722 12823,3061"/>
              </emma:interpretation>
              <emma:one-of disjunction-type="recognition" id="oneOf0">
                <emma:interpretation id="interp0" emma:lang="en-US" emma:confidence="1">
                  <emma:literal>+</emma:literal>
                </emma:interpretation>
                <emma:interpretation id="interp1" emma:lang="en-US" emma:confidence="0">
                  <emma:literal>x</emma:literal>
                </emma:interpretation>
                <emma:interpretation id="interp2" emma:lang="en-US" emma:confidence="0">
                  <emma:literal>X</emma:literal>
                </emma:interpretation>
                <emma:interpretation id="interp3" emma:lang="en-US" emma:confidence="0">
                  <emma:literal>4</emma:literal>
                </emma:interpretation>
                <emma:interpretation id="interp4" emma:lang="en-US" emma:confidence="0">
                  <emma:literal>*</emma:literal>
                </emma:interpretation>
              </emma:one-of>
            </emma:emma>
          </inkml:annotationXML>
          <inkml:trace contextRef="#ctx0" brushRef="#br0">111-6118 516,'-5'8'903,"5"-8"129,0 16 0,0-16 129,0 22-258,0-7 0,2 2 0,1 4-129,-1 1-258,3 4 129,-3 1 0,1 2-258,1 3 129,-1 1 0,1 1 0,-1 4-129,-3-1 129,3 3-129,-3-3 0,2 1 129,-2-4-258,0-2 0,0-3-129,0-5 0,0-5 129,0-4-129,0-15 0,0 21-129,0-21 129,0 0 0,0 0-129,0 0 0,0 0 0,0 0-129,0 0 0,0 0-387,0 0-258,0 0-774,0 0 0,0-19-774,0 19-516,-7-32-258</inkml:trace>
          <inkml:trace contextRef="#ctx0" brushRef="#br0" timeOffset="384.0208">-189-5696 1032,'10'-4'1161,"-10"4"0,33-8 129,-11 1 0,9 3 129,0-1-258,7 4-258,1 1-129,2 0-129,-3 0-258,3 5-129,-5 2 129,-3-2-129,0 2-129,-6-1 0,-3-6 0,-3 4-129,-6-1 0,-15-3-258,26 2-258,-26-2-903,0 0-1161,31 0-1548</inkml:trace>
        </inkml:traceGroup>
        <inkml:traceGroup>
          <inkml:annotationXML>
            <emma:emma xmlns:emma="http://www.w3.org/2003/04/emma" version="1.0">
              <emma:interpretation id="{C88F7BAE-21F2-4A77-9CFB-ED29464B1210}" emma:medium="tactile" emma:mode="ink">
                <msink:context xmlns:msink="http://schemas.microsoft.com/ink/2010/main" type="inkWord" rotatedBoundingBox="13703,3170 15780,3166 15782,4167 13705,4171"/>
              </emma:interpretation>
              <emma:one-of disjunction-type="recognition" id="oneOf1">
                <emma:interpretation id="interp5" emma:lang="en-US" emma:confidence="0">
                  <emma:literal>IV</emma:literal>
                </emma:interpretation>
                <emma:interpretation id="interp6" emma:lang="en-US" emma:confidence="0">
                  <emma:literal>in</emma:literal>
                </emma:interpretation>
                <emma:interpretation id="interp7" emma:lang="en-US" emma:confidence="0">
                  <emma:literal>DIV</emma:literal>
                </emma:interpretation>
                <emma:interpretation id="interp8" emma:lang="en-US" emma:confidence="0">
                  <emma:literal>ITV</emma:literal>
                </emma:interpretation>
                <emma:interpretation id="interp9" emma:lang="en-US" emma:confidence="0">
                  <emma:literal>Per</emma:literal>
                </emma:interpretation>
              </emma:one-of>
            </emma:emma>
          </inkml:annotationXML>
          <inkml:trace contextRef="#ctx0" brushRef="#br0" timeOffset="11680.6665">995-5918 645,'22'0'774,"9"0"0,-10 0 129,3-2-387,2-2 258,3 1 0,2 0-129,1-1 258,3-1-258,-3 2 0,4-2 0,0 3-129,-1-3-129,-1 3 129,-1 0-129,-1 1 0,-4 1-129,-4 0 0,-4 0-129,-1 0 258,-3 0-129,-16 0 0,24 0 129,-24 0-129,17 0 129,-17 0 0,0 0-129,20 0 0,-20 0-129,0 0 129,0 0-129,0 0-129,0 0 0,0 0 0,0 0-387,0 0-516,0 0-645,0 0-1161,0 0-1677,0 0 129</inkml:trace>
          <inkml:trace contextRef="#ctx0" brushRef="#br0" timeOffset="1241.0697">817-5496 516,'0'0'1032,"0"0"-129,0 0-129,0 0 0,10 10-129,-10-10-258,26 3-129,-9-1 129,2 1-258,5 1 0,0 1-129,2 0 129,-2 0 129,1 2-258,-1 0 129,0 0-129,0 3 258,-5-2-129,2 3-129,-6-1 129,4 0 129,-19-10-129,26 22 0,-26-22 0,20 19 258,-20-19-129,13 22 0,-13-22 387,6 26-258,-6-26 258,0 29 0,0-14-129,-5 4 258,-5-3-129,1 2-129,-8-1 0,-2 2-129,-6 2 129,-3-1 0,-6 1-129,-2-2 0,-4-2-129,1-2 0,-1-1 129,3-2-258,-1-7 0,5 2-258,2-4 129,4 0-258,5-1 0,-1-2 0,8 4-129,-2-4-258,17 0-387,-23-4-774,23 4-1290,0-17-1419,-3-10 0</inkml:trace>
          <inkml:trace contextRef="#ctx0" brushRef="#br0" timeOffset="10801.6162">1002-5973 516,'0'0'1032,"0"0"-129,0 0-129,0 0-129,0 0-129,0 0-129,0 0-129,0 0 0,0 0 0,0 0 129,0 0 0,0 0 129,0 12 0,0-12 129,0 0-129,-15 22 129,11-7-258,-4 1 258,2 3-129,-2 1-129,3 2 0,-2 2 258,3 0-258,-3 0 129,4 0-129,-2-2 0,3 0 0,-1-1-258,-1 1 129,3-1-129,-1-4-129,0-2 129,2 0-129,0-15 0,-2 23 0,2-23 258,0 0-258,0 0 0,0 17 0,0-17 0,0 0 0,0 0 0,0 0-258,0 0 0,0 0 129,0 0-129,0 0 0,0 0 129,0 0-387,0 0 258,0 0 0,0 0-129,0 0 129,0 0 129,0 0-129,0 15 0,0-15 129,0 0 0,-3 17 129,3-17-129,0 0 129,-3 19 0,3-19-129,0 0 129,-2 15 0,2-15 0,0 0 0,0 0-129,-5 16 129,5-16 0,0 0 0,0 0 0,0 0 129,0 0-129,0 0 0,0 0 0,0 0 0,0 0 0,0 0 0,0 0-129,0 0 0,0 0-129,0 0 129,0 0-129,0 0 129,0 0 0,0 0-129,0 0 129,0 0 129,0 0 0,0 0-129,0 0 129,0 0-129,-2 17 0,2-17 129,0 0-129,-7 15-129,7-15 129,0 0 0,-5 19 0,5-19 0,0 0 0,0 0-129,-2 17 129,2-17 129,0 0-129,0 0 129,0 0-129,0 0 0,0 15-129,0-15 0,0 0 0,0 0-129,0 0 129,0 0 0,0 0-129,0 0 129,0 0-258,0 0-258,0 0-258,0 0-129,0 0-129</inkml:trace>
          <inkml:trace contextRef="#ctx0" brushRef="#br0" timeOffset="14139.8072">1791-5628 645,'9'15'1290,"-9"-15"129,3 17 129,-3-17 0,0 0 0,0 19-516,0-19 0,0 24-258,0-24-129,0 34 129,0-10-129,0 7-129,0 0 0,0 6 0,-1 3-258,1 2 258,0-1-258,0 4 129,0-1-129,0-5 129,0-3-129,1 0 0,3-10 129,1-1-258,-2-9 258,3-1-129,-6-15 258,0 0-258,0 0 0,8 16 0,-8-16 0,0 0 0,0 0-129,0 0-129,0 0 0,0 0 129,0 0-129,0 0 0,16 1 129,-16-1-129,0 0 129,0 0-129,0 0 129,0 0 0,17-5-129,-17 5 258,19-25-387,-2 6 258,5-9-129,7-7 0,13-12 0,6-9 0,6-9 0,8-7-258,5 2 258,5-3-129,2 5-129,-5-1-387,1 16-387,-13 2-1032,6 10-2322,-6 17-387,-13-2-387</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18:48:17.58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E57434B-29C7-46FF-8CA7-455E5067A6E9}" emma:medium="tactile" emma:mode="ink">
          <msink:context xmlns:msink="http://schemas.microsoft.com/ink/2010/main" type="writingRegion" rotatedBoundingBox="14491,10394 19323,11093 19145,12328 14313,11629"/>
        </emma:interpretation>
      </emma:emma>
    </inkml:annotationXML>
    <inkml:traceGroup>
      <inkml:annotationXML>
        <emma:emma xmlns:emma="http://www.w3.org/2003/04/emma" version="1.0">
          <emma:interpretation id="{C1336E97-67D6-4D63-95A3-2C9B128B239F}" emma:medium="tactile" emma:mode="ink">
            <msink:context xmlns:msink="http://schemas.microsoft.com/ink/2010/main" type="paragraph" rotatedBoundingBox="14491,10394 19323,11093 19145,12328 14313,11629" alignmentLevel="1"/>
          </emma:interpretation>
        </emma:emma>
      </inkml:annotationXML>
      <inkml:traceGroup>
        <inkml:annotationXML>
          <emma:emma xmlns:emma="http://www.w3.org/2003/04/emma" version="1.0">
            <emma:interpretation id="{CB35D73A-DD2C-42E1-B1EA-0EE538B4C5EF}" emma:medium="tactile" emma:mode="ink">
              <msink:context xmlns:msink="http://schemas.microsoft.com/ink/2010/main" type="line" rotatedBoundingBox="14491,10394 19323,11093 19145,12328 14313,11629"/>
            </emma:interpretation>
          </emma:emma>
        </inkml:annotationXML>
        <inkml:traceGroup>
          <inkml:annotationXML>
            <emma:emma xmlns:emma="http://www.w3.org/2003/04/emma" version="1.0">
              <emma:interpretation id="{CC73C118-10F2-499C-9753-459E276D7F17}" emma:medium="tactile" emma:mode="ink">
                <msink:context xmlns:msink="http://schemas.microsoft.com/ink/2010/main" type="inkWord" rotatedBoundingBox="14491,10394 19323,11093 19145,12328 14313,11629"/>
              </emma:interpretation>
              <emma:one-of disjunction-type="recognition" id="oneOf0">
                <emma:interpretation id="interp0" emma:lang="en-US" emma:confidence="0">
                  <emma:literal>Reaphook</emma:literal>
                </emma:interpretation>
                <emma:interpretation id="interp1" emma:lang="en-US" emma:confidence="0">
                  <emma:literal>Renco</emma:literal>
                </emma:interpretation>
                <emma:interpretation id="interp2" emma:lang="en-US" emma:confidence="0">
                  <emma:literal>Retook</emma:literal>
                </emma:interpretation>
                <emma:interpretation id="interp3" emma:lang="en-US" emma:confidence="0">
                  <emma:literal>Reenroll</emma:literal>
                </emma:interpretation>
                <emma:interpretation id="interp4" emma:lang="en-US" emma:confidence="0">
                  <emma:literal>Reaphooks</emma:literal>
                </emma:interpretation>
              </emma:one-of>
            </emma:emma>
          </inkml:annotationXML>
          <inkml:trace contextRef="#ctx0" brushRef="#br0">13 36 645,'-12'14'1161,"12"-14"0,0 25-129,0-8 0,1 6-129,3 2 387,1 6-387,-3 0-129,1 3-258,-1 2 129,0 1-258,-2-4 129,0 3-129,0 0 0,0-2-129,0-3-129,0-4 0,0-2 0,0-4-129,0-2 129,0 0-129,0-19 0,0 23 0,0-23 258,3 18-258,-3-18 0,0 0 0,0 0 129,0 0-129,0 0 0,5-24 0,-5 0 0,2-5-129,-2-4-129,0-9 129,0-1 0,2 0 0,-2-1-129,1-1 258,-1 4-129,4 0 129,-1 4 0,2 1 0,0 3 129,2 6 0,-2 3 0,1 5 0,-1 4 0,-5 15 0,8-21 129,-8 21-129,0 0 0,0 0 0,0 0-129,0 0 0,0 0 129,0 0-129,19-8 0,-19 8 0,17 0 0,-17 0 129,26 0-129,-10 0 0,1 3 0,-17-3 129,27 14-129,-27-14 258,21 24-129,-18-9 0,-1 2 0,-2 2 0,0 0 0,0 5 0,-7-5 0,0 3-129,-3-2 129,-2 3-129,-2-3 0,2 1 0,-3-3-129,1 1 129,-3 0 0,0-2 0,1-2-129,1-1 129,15-14-129,-23 22 129,23-22-258,-15 16 129,15-16 0,0 0 0,0 0-129,0 0 129,0 0 0,9 8 129,-9-8 129,24 0-129,-24 0 0,29 4 129,-10-3 129,0 4-258,1 1 0,-3 2 129,2 2-129,2 2 129,-4 9 0,0-2 129,-3 5-129,3 5 387,-5-2-258,5 4 129,-3-2-129,1 1 0,-1-7 129,3 4-129,-3-8 0,3-2-129,-17-17-129,28 24-129,-28-24-129,18 12 0,-18-12-516,0 0-387,18 1-774,-18-1-1290,-6-8-1161,6 8 258</inkml:trace>
          <inkml:trace contextRef="#ctx0" brushRef="#br0" timeOffset="708.0403">596 313 129,'-12'-10'2322,"12"10"-516,0 0-387,0 0-258,0 0-258,-15-18-129,15 18-129,0 0 0,0 0-387,0 0 129,0 0 0,0 0-258,0 0 129,0 0-129,0 0-129,0 0 129,-14 19 129,11-2-258,1 4 129,-2-1 0,3 6 0,-1 1 0,0-1-129,2 1 129,0-5-129,0 1 0,0-6 0,5 2 0,-5-19 129,12 22-129,-12-22 0,18 13 258,-18-13-129,20 11 0,-20-11 129,23 13 0,-8-4 0,-15-9 0,27 15 0,-27-15-129,31 16 0,-31-16 0,28 10 0,-13-7-129,-15-3 258,29 7-258,-29-7 0,24 4 0,-24-4 0,23 0 0,-23 0-387,19 0 258,-19 0-258,15 1-387,-15-1-129,0 0-258,0 0-258,17 0-903,-17 0-645,0 0-903</inkml:trace>
          <inkml:trace contextRef="#ctx0" brushRef="#br0" timeOffset="1171.0669">598 238 1548,'0'0'1806,"0"0"-129,0 0 129,0 0-387,0 0 129,8 8-387,10-4 0,-18-4-258,37 0 129,-14 0-387,6-2-129,-2-7-258,4 1 0,-2-2-258,-1-2-258,-2 3-645,-6-3-645,1 7-1290,-4 5-903,-17 0-516</inkml:trace>
          <inkml:trace contextRef="#ctx0" brushRef="#br0" timeOffset="1449.0815">668 412 1677,'47'-17'1548,"-18"8"0,2 6-516,-2-2-129,-3 3-645,-2 0 129,-4 1-258,3-3-387,-6 2-645,3 1-1032,-4-13-645</inkml:trace>
          <inkml:trace contextRef="#ctx0" brushRef="#br0" timeOffset="2323.1327">1144 318 2322,'0'0'1161,"17"3"-774,-17-3 516,0 0 0,0 0 258,0 0 0,0 0-258,0 0 129,0 0-129,3 24 0,-3-24-516,-1 33-129,-6-9 129,0 5-129,-2 1 0,1 8 0,-1-6 0,2 3-129,2-6-129,0-2 0,3-8-129,0 0 129,2-19 0,0 15-258,0-15 258,0 0 0,0 0 0,11 7 0,-11-7 0,0 0 258,15 2-258,-15-2 0,16 1 0,-16-1 0,22 4 0,-22-4 0,33 8 0,-15-3 0,5 0 0,-1 1 129,2-1-129,0 2 129,-2-4 129,1 2 0,-8-5 258,2 3 0,-17-3 0,26-1 129,-26 1-258,17-24 129,-10 7-129,2-4 0,-4-1-258,0-4-129,0-1 129,0-4-129,-3 1-129,1-3 129,1-1-129,-1 3 129,1-3 0,1 3 0,0 7-258,-2 2 258,1 7 0,-4 15 0,5-19-129,-5 19 129,0 0 0,7 10 0,-4 6 0,1-1 0,1 4 0,2 1 129,0 1-129,0-1 258,1 1-258,-1-2 0,2 5 129,-3 1-129,3 1 0,0 1 0,1 4-129,-2 0-129,3 1-129,-3-1 0,4 0-258,-5-11-516,7 6-258,-14-26-387,15 22-1290,-15-22-1290,0 0 129</inkml:trace>
          <inkml:trace contextRef="#ctx0" brushRef="#br0" timeOffset="2869.1639">1459 550 1032,'-18'62'2580,"18"-31"-258,0-14 0,15 1-258,0-12-129,11-5-129,2-4-387,8-13-387,5-11-645,2-2-129,1-3-258,-2-4 0,1 3-258,-6 1 129,-2 6 0,-6 7 0,-7 9-129,-6 3 129,-16 7 0,22 2 0,-15 17 0,-7 0 0,1 8 129,-1 0-258,0 2 0,0-1-387,4-4 0,-4-24-129,14 18 129,-14-18 129,34-18 0,-10-11 129,5-9 129,7-6 258,-2-3 129,4 5 0,-7 1 0,0 12 516,-10 12 0,-4 17 129,-12 23 258,-5 30-129,-12 17 0,-10 28 0,-16 16-129,-3 26-387,-11 2 0,1-3-129,-1-18-387,2-15-258,14-16-903,2-28-903,17-35-1161,17-27-1161,5-31-129</inkml:trace>
          <inkml:trace contextRef="#ctx0" brushRef="#br0" timeOffset="3741.2139">3224 567 1161,'-52'-1'2967,"27"-3"-2193,-6 1 129,-2 3-258,0 0 129,-6 0 0,3 5-129,-4 5 258,4 7-129,-3-1-129,3 8-258,0-2 0,5 5-258,0 0 0,5 8-129,2-3 0,7 2 0,7 4 129,5-4 0,5 0 0,7-3 258,11-7-129,10-5 0,6-7 0,9-9-387,9-3-129,-3-12-645,8-8-903,-4-3-1161,-8-9-1290</inkml:trace>
          <inkml:trace contextRef="#ctx0" brushRef="#br0" timeOffset="4192.2382">3483 670 1935,'0'-22'3741,"0"22"-1419,-17-11-903,0 8-129,1 3-645,-8 3 0,2 11-258,-6 7 0,3 9-258,1 6 0,3 7-129,6 3 0,4 5 129,9 1-129,2-5 129,11-2 129,9-8 129,4-9 0,7-9 129,4-18 0,8-1 0,-6-24 129,6-6-258,-7-15 0,-1-3-258,-11-8 0,-7-2-129,-14 1 0,-8 1 0,-12 7-129,-14 6 0,-2 15-129,-8 6 0,3 17-258,-1 5-129,13 14-645,4 6-774,13 6-1290,9 6-903,0-32-129</inkml:trace>
          <inkml:trace contextRef="#ctx0" brushRef="#br0" timeOffset="4503.2572">3936 528 1806,'-10'21'2193,"10"-21"129,0 23 0,0-23 0,0 31-387,0-12-387,0 19-387,-2 1-258,0 17-258,-6 1-258,3 8 0,-6 0-258,6-4-129,3-1-387,-3-16-387,5-3-645,0-22-1161,0-19-1935,12 3-258</inkml:trace>
          <inkml:trace contextRef="#ctx0" brushRef="#br0" timeOffset="4909.2806">4415 627 2580,'8'21'4128,"-8"-21"-387,-8 34-2451,3-3-774,-6 6 129,3 8-129,-4-1 0,1 6-129,-1-4-129,4-4 0,-1-4-258,4-6 0,3-8 0,2-7 258,0-1-258,0-16 129,21 10 0,-4-10 0,4 0 0,5 0 0,8 0 0,4 0-129,3 2-129,2-2-258,0 5-387,-4-5-258,2 7-387,-8-7-903,-7 1-645,-4 6-1161</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6:06:24.03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C67E36B3-6EFD-43F7-A1B8-CAF198D3FA11}" emma:medium="tactile" emma:mode="ink">
          <msink:context xmlns:msink="http://schemas.microsoft.com/ink/2010/main" type="writingRegion" rotatedBoundingBox="13036,7552 15452,7529 15482,10636 13066,10659"/>
        </emma:interpretation>
      </emma:emma>
    </inkml:annotationXML>
    <inkml:traceGroup>
      <inkml:annotationXML>
        <emma:emma xmlns:emma="http://www.w3.org/2003/04/emma" version="1.0">
          <emma:interpretation id="{66D9F817-F0C6-4583-A638-5D68DC88AD44}" emma:medium="tactile" emma:mode="ink">
            <msink:context xmlns:msink="http://schemas.microsoft.com/ink/2010/main" type="paragraph" rotatedBoundingBox="13435,7548 15452,7529 15459,8221 13441,8240" alignmentLevel="2"/>
          </emma:interpretation>
        </emma:emma>
      </inkml:annotationXML>
      <inkml:traceGroup>
        <inkml:annotationXML>
          <emma:emma xmlns:emma="http://www.w3.org/2003/04/emma" version="1.0">
            <emma:interpretation id="{33B03D25-6C81-4BB5-8CB0-A5090DC27A3C}" emma:medium="tactile" emma:mode="ink">
              <msink:context xmlns:msink="http://schemas.microsoft.com/ink/2010/main" type="line" rotatedBoundingBox="13435,7548 15452,7529 15459,8221 13441,8240"/>
            </emma:interpretation>
          </emma:emma>
        </inkml:annotationXML>
        <inkml:traceGroup>
          <inkml:annotationXML>
            <emma:emma xmlns:emma="http://www.w3.org/2003/04/emma" version="1.0">
              <emma:interpretation id="{5CA89331-4DDB-43FB-84D4-735530363CA9}" emma:medium="tactile" emma:mode="ink">
                <msink:context xmlns:msink="http://schemas.microsoft.com/ink/2010/main" type="inkWord" rotatedBoundingBox="13435,7548 15452,7529 15459,8221 13441,8240"/>
              </emma:interpretation>
              <emma:one-of disjunction-type="recognition" id="oneOf0">
                <emma:interpretation id="interp0" emma:lang="en-US" emma:confidence="0">
                  <emma:literal>329</emma:literal>
                </emma:interpretation>
                <emma:interpretation id="interp1" emma:lang="en-US" emma:confidence="0">
                  <emma:literal>322</emma:literal>
                </emma:interpretation>
                <emma:interpretation id="interp2" emma:lang="en-US" emma:confidence="0">
                  <emma:literal>320</emma:literal>
                </emma:interpretation>
                <emma:interpretation id="interp3" emma:lang="en-US" emma:confidence="0">
                  <emma:literal>327</emma:literal>
                </emma:interpretation>
                <emma:interpretation id="interp4" emma:lang="en-US" emma:confidence="0">
                  <emma:literal>325</emma:literal>
                </emma:interpretation>
              </emma:one-of>
            </emma:emma>
          </inkml:annotationXML>
          <inkml:trace contextRef="#ctx0" brushRef="#br0">438-1382 774,'0'0'1677,"-16"-16"129,16 16 0,0 0 129,0 0-129,-18-11-258,18 11-129,0 0-387,0 0-129,0 0-129,-20-9-387,20 9 0,0 0 0,0 0-258,0 0 0,0 0 129,0 0-129,0 0 129,0 0 0,16-9-129,-16 9 129,22-7 0,-22 7 0,27-9-258,-27 9 129,31-6-129,-15 5 0,1-1 0,-1 2 0,0 0 129,1 0-129,-17 0 0,29 0 0,-29 0 0,25 2 129,-25-2-129,24 12 0,-24-12 129,18 18-129,-18-18 129,11 22-129,-11-22 129,4 27-129,-4-27 129,-4 29 0,-7-13-129,-2 2 129,-3 2-129,-2-2 129,0 1-129,-2-5 0,-2 2 0,4-3 129,-1 0-129,1-4 0,18-9 0,-27 14 0,27-14 0,-16 9 0,16-9 0,0 0-129,0 0 129,0 0 0,0 0 0,0 0 0,12 0 0,-12 0 0,22-2 0,-22 2 0,27 0 0,-27 0 0,26 0 129,-26 0-129,24 4 0,-24-4 0,21 11 0,-21-11 0,22 14 0,-22-14 0,16 17 0,-16-17 0,17 18 0,-17-18 0,13 20 0,-13-20 0,5 21 0,-5-21 129,2 24-129,-2-24 0,0 23 129,0-23-129,-7 20 129,7-20 0,-15 18 0,15-18 0,-24 15 129,8-10-129,0 2 0,-4-1 0,0 1 0,-2-2 129,0 1-258,2-2 129,0-1-129,20-3 0,-29 6 0,29-6 0,-22 1-129,22-1-129,0 0 0,0 0-129,-18 0-129,18 0-387,0 0-129,0 0-903,0 0-903,9 0-1677,-9 0-516</inkml:trace>
          <inkml:trace contextRef="#ctx0" brushRef="#br0" timeOffset="887.0507">823-1320 903,'19'-20'2064,"-19"20"-129,21-20 387,-21 20-258,24-16-129,-4 7-258,-20 9-258,36-26-258,-18 12-387,8 1-129,-10 2-258,8 2 0,-8 2-129,2 5-129,-18 2 0,28 0-129,-28 0 258,20 22-258,-15-4 129,1 6-129,-6 3 129,0 5 0,0-1-129,-2 3 129,-6-1-129,-1 3 0,-2-5 129,-1 0-129,-3-4 0,1-4 0,-1-3 0,1-2 129,14-18-129,-28 27 0,28-27 0,-21 18 129,21-18-129,0 0 0,-19 11 0,19-11-129,0 0 129,0 0 0,0 0 0,0 0 0,0 18 0,0-18 0,0 0 0,9 22 129,-9-22-129,20 16 129,-20-16 0,30 15 0,-12-10 0,2 1 0,0-3 0,3 1-129,1-2 129,0-2-129,1 2-129,-3-2 0,1 0-129,-3 0-258,4 0-516,-24 0-516,38-6-774,-38 6-774,26-13-774,-8 13-1032</inkml:trace>
          <inkml:trace contextRef="#ctx0" brushRef="#br0" timeOffset="2466.141">1624-955 1548,'0'0'2322,"0"0"-258,0 0 129,0 0-774,0 0-258,0 0-387,0 0-129,0 0-258,0 0 0,0 0-129,0 0 0,0 0-129,0 0 258,0 0-129,0 0 0,0 0 0,11 0 129,-11 0-129,20-3-129,-20 3 0,21-2 0,-21 2 0,24-4 0,-24 4 0,22 0 0,-22 0 129,18 0-258,-18 0 129,18 0 0,-18 0 0,0 0 0,22 0 0,-22 0 129,0 0 0,0 0 0,18 0 0,-18 0 258,0 0-258,6-14 129,-6 14 0,0-18 0,0 18 0,-2-29 0,-4 12-129,-5-3 0,2 2 0,-5-2 0,1 1-129,-3-3 0,1-2 0,-3 3-129,4-5 0,-3 3 0,3-4 0,-1-2 0,2 2 0,2-1 0,2 3 0,4 0 0,1-1 0,1 3 0,3 1 0,0 4-129,1-4 129,5 4 0,1 2 0,-7 16 0,22-25-129,-22 25 129,27-22 0,-10 15-129,-1 1 129,4 3 0,0 1-258,2 2 258,-2 0-129,0 0 129,0 4-129,-2 5 129,0 1-129,-2 5 129,-16-15-129,31 34 129,-16-14 0,1 0 0,-1 2 0,-3-4-129,1 2 129,-2-4 0,-2 0 0,-9-16 0,13 29 0,-11-12 0,-2-17 0,0 30-129,0-13 129,-6-1 0,-3 2-129,0-2 129,0 1-129,9-17 129,-18 28 0,18-28-129,-13 28 129,13-28-129,-4 29 129,4-13-129,0 0 0,6 0 129,-6-16-129,18 29 129,-18-29-129,29 26 129,-12-17 0,4-2 0,3-2 0,0-1 0,1-2 129,-1 0-129,-1-2 0,-1 0 0,0 0 129,-22 0-129,31 0 0,-31 0 129,31 0-129,-31 0 0,32-6 0,-15 4 129,1 1-129,-2-1 0,-16 2-129,29-2 0,-29 2-258,24 0-387,-24 0-774,0 0-1161,18 2-2064,-18-2-258,0 0 130</inkml:trace>
        </inkml:traceGroup>
      </inkml:traceGroup>
    </inkml:traceGroup>
    <inkml:traceGroup>
      <inkml:annotationXML>
        <emma:emma xmlns:emma="http://www.w3.org/2003/04/emma" version="1.0">
          <emma:interpretation id="{3E917823-8C6C-4FD7-AF7E-636FEF1363C0}" emma:medium="tactile" emma:mode="ink">
            <msink:context xmlns:msink="http://schemas.microsoft.com/ink/2010/main" type="paragraph" rotatedBoundingBox="13053,9143 14352,9143 14352,10647 13053,10647" alignmentLevel="1"/>
          </emma:interpretation>
        </emma:emma>
      </inkml:annotationXML>
      <inkml:traceGroup>
        <inkml:annotationXML>
          <emma:emma xmlns:emma="http://www.w3.org/2003/04/emma" version="1.0">
            <emma:interpretation id="{EF004B29-D614-4A70-A27A-982F2B55DDD4}" emma:medium="tactile" emma:mode="ink">
              <msink:context xmlns:msink="http://schemas.microsoft.com/ink/2010/main" type="inkBullet" rotatedBoundingBox="13203,9005 14586,10417 14242,10754 12859,9342"/>
            </emma:interpretation>
            <emma:one-of disjunction-type="recognition" id="oneOf1">
              <emma:interpretation id="interp5" emma:lang="en-US" emma:confidence="0">
                <emma:literal>↳</emma:literal>
              </emma:interpretation>
            </emma:one-of>
          </emma:emma>
        </inkml:annotationXML>
        <inkml:trace contextRef="#ctx0" brushRef="#br0" timeOffset="-3.16127E10">1299 1504 1,'0'0'1934,"0"0"1,-5-16-645,5 16-129,0 0-129,-19-10-129,19 10-258,-12-15 0,12 15 129,-17-26 0,8 11-129,-5-8-258,2-1 0,-5-6 0,0 2-129,-5-6 0,0 2 129,-6-4-258,2 0 129,-5 2 0,2 0 129,-7-6 0,5 4-129,-5-1 129,5 1-129,-1-2 129,3 6 0,-1-6-258,3 8 129,-1-1-129,3 4 129,-1-1 0,4 6 0,-2 0 129,0 3-129,-2 2 129,7 5-129,-7-2-129,6 4 129,-3 0-129,4 3 0,1 0-129,2 0 129,16 7-129,-27-12 0,27 12 0,-19-13 0,19 13 0,-19-14 129,19 14-129,-19-17 0,19 17 0,-21-19 0,21 19 0,-24-19 0,24 19 129,-22-17-129,22 17 0,-24-20 129,24 20-129,-20-19 0,20 19 129,-21-21-129,21 21 129,-21-23-129,21 23 129,-17-21-129,17 21 129,-14-17-129,14 17 129,-12-15-129,12 15 0,-10-16 0,10 16 0,-12-17 129,12 17-129,-12-20 0,12 20 0,-15-24 0,15 24 0,-16-24 129,16 24-129,-14-24 0,14 24 0,-13-21 0,13 21 129,-14-18-129,14 18 0,-10-18 0,10 18 0,-14-17 0,14 17 0,-12-15 0,12 15 0,0 0-129,-15-19 129,15 19 0,0 0 0,0 0 0,0 0-129,-14-15 129,14 15-129,0 0 0,0 0 0,0 0 0,0 0 129,0 8-129,0-8 0,2 23 129,1-8 0,0 2 0,4 5 0,-2 0 0,2 4 0,0 0 0,2 3 0,-1 0-129,-3 0 129,6-2 0,-4 1 0,-1-3 0,1-1 0,-3-5 0,1-2 0,-5-17 129,7 20-129,-7-20 0,0 0 129,0 0 0,0 0 0,0 0 0,0 0 0,0-18-129,0-1 129,-2-3-129,-3-6 0,0-2-129,-2-5 129,0 1 0,0-2 0,0-3 0,2 1 0,-2 4 0,2 4 0,0 0 0,0 5 0,0 1 0,-2 5 0,7 19 129,-9-25-129,9 25 129,-5-16-129,5 16 129,0 0-129,0 0 0,0 0 0,0 0 0,0 0 0,0 0 0,0 0 0,0 0 0,0 0-129,0 0 129,0 0 0,0 0 0,0 0 0,0 0-129,0 0 129,0 0 0,0 0 0,0 0 0,0 0 0,-3 9 0,3-9 0,0 15 129,0-15-129,5 22 0,-5-22 129,14 26 129,-14-26-129,20 27 0,-20-27 0,31 29 129,-12-15 0,7 1-129,1-3 129,2 0-129,2 0 0,2-2 0,-2 1 0,-2-4-129,-3-1 0,-6-1 0,-4-1 129,-16-4-129,19 3 129,-19-3-129,0 0 0,0 0 0,0 0-129,6-8-129,-6 8-129,0 0-129,0 0-258,0-17-129,0 17-258,0 0-645,21-12-774,-21 12-1677,24-19-645,-3 9 258</inkml:trace>
      </inkml:traceGroup>
    </inkml:traceGroup>
  </inkml:traceGroup>
</inkml:ink>
</file>

<file path=ppt/ink/ink3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5:44:06.93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729CF251-5772-46B9-A2FE-61E676EA04FD}" emma:medium="tactile" emma:mode="ink">
          <msink:context xmlns:msink="http://schemas.microsoft.com/ink/2010/main" type="writingRegion" rotatedBoundingBox="2067,5476 2041,13569 976,13566 1002,5473">
            <msink:destinationLink direction="with" ref="{950114FB-04DF-4BC4-82E3-CBF79CFEBDD4}"/>
          </msink:context>
        </emma:interpretation>
      </emma:emma>
    </inkml:annotationXML>
    <inkml:traceGroup>
      <inkml:annotationXML>
        <emma:emma xmlns:emma="http://www.w3.org/2003/04/emma" version="1.0">
          <emma:interpretation id="{4C3BBC67-E668-431A-B3BA-D6491A3A8182}" emma:medium="tactile" emma:mode="ink">
            <msink:context xmlns:msink="http://schemas.microsoft.com/ink/2010/main" type="paragraph" rotatedBoundingBox="2067,5476 2041,13569 976,13566 1002,5473" alignmentLevel="1"/>
          </emma:interpretation>
        </emma:emma>
      </inkml:annotationXML>
      <inkml:traceGroup>
        <inkml:annotationXML>
          <emma:emma xmlns:emma="http://www.w3.org/2003/04/emma" version="1.0">
            <emma:interpretation id="{30A9ADBC-8582-4FEA-BD81-C4CF74DA40CC}" emma:medium="tactile" emma:mode="ink">
              <msink:context xmlns:msink="http://schemas.microsoft.com/ink/2010/main" type="line" rotatedBoundingBox="2067,5476 2041,13569 976,13566 1002,5473"/>
            </emma:interpretation>
          </emma:emma>
        </inkml:annotationXML>
        <inkml:traceGroup>
          <inkml:annotationXML>
            <emma:emma xmlns:emma="http://www.w3.org/2003/04/emma" version="1.0">
              <emma:interpretation id="{ECC3E6C6-8E38-4622-950D-C7F02E19D35E}" emma:medium="tactile" emma:mode="ink">
                <msink:context xmlns:msink="http://schemas.microsoft.com/ink/2010/main" type="inkWord" rotatedBoundingBox="976,13566 1002,5473 2067,5476 2041,13569"/>
              </emma:interpretation>
              <emma:one-of disjunction-type="recognition" id="oneOf0">
                <emma:interpretation id="interp0" emma:lang="en-US" emma:confidence="0">
                  <emma:literal>"I</emma:literal>
                </emma:interpretation>
                <emma:interpretation id="interp1" emma:lang="en-US" emma:confidence="0">
                  <emma:literal>Pie:</emma:literal>
                </emma:interpretation>
                <emma:interpretation id="interp2" emma:lang="en-US" emma:confidence="0">
                  <emma:literal>"I.</emma:literal>
                </emma:interpretation>
                <emma:interpretation id="interp3" emma:lang="en-US" emma:confidence="0">
                  <emma:literal>if:</emma:literal>
                </emma:interpretation>
                <emma:interpretation id="interp4" emma:lang="en-US" emma:confidence="0">
                  <emma:literal>i:</emma:literal>
                </emma:interpretation>
              </emma:one-of>
            </emma:emma>
          </inkml:annotationXML>
          <inkml:trace contextRef="#ctx0" brushRef="#br0">146 22 645,'0'0'1032,"0"0"-258,0 0-129,0 0-129,0 0 0,-11 13 0,11-13 0,-8 34 0,3-10 258,-2 4 129,2 8-258,-4 1-129,4 8 129,-4 1-258,2 5 129,-1 2-129,3 3 0,-4-1-258,2 0 129,-1-1-129,1-6 0,0-3 129,2-8-129,-2-8 0,4-5 129,-3-8 0,6-16 258,-3 17 0,3-17 0,0 0-129,-2-16 0,1-8 129,1-1-258,-2-10-129,2-7-129,0-8 0,0-4 0,0-8 129,0 2-129,0-5-129,2 2 0,3 0 0,0 3 0,2 9 0,-2 5 129,2 8-129,-4 9-129,2 9 129,-5 20 129,5-23-129,-5 23 0,0 0-129,0 0 258,0 0-129,11 11 0,-11-11 0,15 32 129,-3-8 0,0 3 129,2 4 0,1 3-129,3-1 129,-1-1 0,2 2 0,-2 4 0,2-4-129,3 4 0,-1-1 0,-1 1 0,2 5 0,-1-2 0,0 1 0,-1-2 0,1-1 0,-2-2 129,-2-2-129,-2-3 129,1-3-129,-3-1 258,-1-5-129,0 0-129,-1-5 129,-1 1 0,-3-2-129,-7-17 0,12 23 129,-12-23-129,7 15 129,-7-15 0,0 0 0,0 0-129,0 0 0,0 0-387,0 0-387,0-26-516,2 6-516,-4-13-903,-5-8-1290,2 4-387</inkml:trace>
          <inkml:trace contextRef="#ctx0" brushRef="#br0" timeOffset="283.0158">211 546 645,'0'0'1290,"0"0"258,17 14 0,-17-14-129,28 13-129,-13-6-516,2 2-129,-17-9-258,29 8 0,-29-8-258,23 5 129,-23-5 129,20 0-129,-20 0-129,24-15 0,-5 1-258,-2-1-645,11 0-903,1 1-1677,-3-8-516</inkml:trace>
          <inkml:trace contextRef="#ctx0" brushRef="#br0" timeOffset="1480.0827">-355 1419 645,'0'19'1161,"6"13"258,3-9 129,-2 4-387,0 4 129,0 3-387,3 5-129,-3 4-258,1-2 0,-1 0-258,0 0-129,-2-5 0,0-5 129,-1-8-129,-1-4 387,-3-19 129,5 22 129,-5-22-129,0 0 129,2-22 129,3-5-387,-1-14 0,3-9 0,-2-9-387,2-8-129,3-8 0,2 0 0,-2 1 0,0 9 0,2 5-129,0 11 129,-1 10-387,-3 8 258,6 10 129,-14 21-129,22-8 0,-6 9 129,-4 22 129,3 6-258,-1 7 258,1 5-129,-3 3 129,-1 2-129,-4 2 129,-4 0-129,-1-5 0,-2-4 258,0-2-258,-2-2 0,-5-8 0,2 0 0,-2-6 0,2-4 129,5-17-129,-9 20 0,9-20 0,0 0 0,0 0 0,-6 19 0,6-19 0,0 0-129,0 22 129,0-22 0,0 31-258,0-10 516,1 3-258,6 1 0,2 2 129,-1 4 0,3-3 0,2-1 0,1-3 0,3 0 0,0-4-129,2-1 129,0-2-129,-2-3 0,4-1-129,-2-2-129,1 1-129,-20-12-516,35 17-258,-35-17-516,31 15-903,-16-5-774,-15-10-1032</inkml:trace>
          <inkml:trace contextRef="#ctx0" brushRef="#br0" timeOffset="2398.1372">-433 2610 1,'0'0'3224,"-17"3"-2321,17-3-258,0 0-387,0 0-258,0 0 0,4 17 129,-4-17 0,13 28 387,-4-4 0,5 6 129,-4 6 0,7 7 129,-5 3-129,7 5 129,-4-3-129,3 2 0,-3-7-258,2-4 129,-3-8-129,0-4 129,-6-10-129,3-2 129,-11-15 0,0 0 258,0 0-258,15 0-129,-15-22 258,2-12-129,-2-12-129,1-9-258,-1-10 0,2-6-129,3 0 0,-1 5 0,1 6 0,0 12-129,0 7 0,2 12 129,2 10-129,-9 19 0,22-12 0,-5 12 0,4 9 0,4 5 129,5 4-129,-1 5 129,2 4 0,0 0 0,-6 6 0,-2-3 0,-5 3 0,-6 1 129,-5 4-129,-5 3 129,-2 1 0,-14 6 0,-6-2-129,-9 4 129,-11 1 0,-1-1 0,-5-4 0,-1-3 0,3-8-129,1-4 129,7-5-258,5-9-129,14-2-774,-2-15-1032,19 0-1419,0 0-1290,7-27 0</inkml:trace>
          <inkml:trace contextRef="#ctx0" brushRef="#br0" timeOffset="3173.1815">-199 3666 645,'-11'-16'903,"11"16"-645,0 0-129,0 0-129,0 0-129,0 0 129,-13 11 129,8 4 387,-2 6 258,0 6 129,-2 5 129,1 9 258,3 11 0,-6 6 0,8 8-258,-1 4-129,4 0-129,0-6-258,7-3 129,2-11-258,8-9 258,2-19-129,7-8 129,1-14-129,9-6 129,-3-14 0,8-7-129,-3-14-129,3-9-258,-2-6 0,-3-4 0,-5 0 129,-5 0-258,-5 4 0,-9 5-387,0 11 0,-9 8-516,2 15-1032,-5 17-903,0 0-774,-17-2-903</inkml:trace>
          <inkml:trace contextRef="#ctx0" brushRef="#br0" timeOffset="3767.2155">-16 4916 1419,'-8'-20'3741,"8"20"-2064,0-19-774,0 19-129,0 0-129,0 0 0,0 0-129,0 0 129,8 29 129,-2-2-258,2 11 258,-3 8-258,4 11 258,-4 1-387,2 1 0,-2-2-129,0-4-129,-1-5 0,1-7-258,0-9-645,-3-10-516,8-1-774,-3-6-1161,-7-15-1419</inkml:trace>
          <inkml:trace contextRef="#ctx0" brushRef="#br0" timeOffset="4617.2641">-311 6377 2322,'-15'-77'1935,"13"43"-387,2 0-516,0 7-258,0 3-387,2 8-387,-2 16 129,0 0 129,0 0-129,12 21 258,-11 16 0,3 15 129,-2 9-129,3 13 258,-2 4-258,2 4 129,-1-7-129,1-6-129,-2-15 258,2-8-258,-3-20 387,5-9-129,-7-17 0,5-29 0,-3-12 0,7-12 129,-3-13-387,3-11 0,5-9-129,-2 3 0,3 7-258,1 13 129,-1 14-129,-1 14 0,5 23 0,0 18 0,-1 28 0,1 17 129,2 17-258,6 11 258,1 6 0,4 1-129,1-11 129,0-8 0,-1-20 387,6-12-258,-2-27 129,2-13 0,1-27 0,1-11-129,1-12-129,-2-15-387,3-2-774,-12-13-387,7 11-645,-19-1-258,3 17-1548,-6 16-774</inkml:trace>
          <inkml:trace contextRef="#ctx0" brushRef="#br0" timeOffset="5172.2956">319 7496 645,'-39'10'3612,"23"2"-129,-10-7-3483,1 6-258,2 4-258,-2 9 258,-1 7-129,-2 12-129,1 9 516,-1 7 129,10 7 387,0-1 387,10 0-129,3-10 387,10-6 258,12-25 0,19-14-129,7-22-258,17-25 0,5-26-387,11-13 0,-1-16-387,-4-9-387,-10 2-129,-14 0-387,-16 16 0,-25 14 0,-7 26 129,-30 16-387,-9 27-387,-18 14-774,-2 22-2322,5 22 0</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5:48:12.60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0D506F1-2958-4D80-990F-19F5AE3322B3}" emma:medium="tactile" emma:mode="ink">
          <msink:context xmlns:msink="http://schemas.microsoft.com/ink/2010/main" type="writingRegion" rotatedBoundingBox="3570,12916 4986,12916 4986,13117 3570,13117"/>
        </emma:interpretation>
      </emma:emma>
    </inkml:annotationXML>
    <inkml:traceGroup>
      <inkml:annotationXML>
        <emma:emma xmlns:emma="http://www.w3.org/2003/04/emma" version="1.0">
          <emma:interpretation id="{F9CFE46B-5B75-4D24-88B5-197E3D519EA5}" emma:medium="tactile" emma:mode="ink">
            <msink:context xmlns:msink="http://schemas.microsoft.com/ink/2010/main" type="paragraph" rotatedBoundingBox="3570,12916 4986,12916 4986,13117 3570,13117" alignmentLevel="1"/>
          </emma:interpretation>
        </emma:emma>
      </inkml:annotationXML>
      <inkml:traceGroup>
        <inkml:annotationXML>
          <emma:emma xmlns:emma="http://www.w3.org/2003/04/emma" version="1.0">
            <emma:interpretation id="{03B5F458-6BD8-49E5-BC4E-F8A97AFDCE5B}" emma:medium="tactile" emma:mode="ink">
              <msink:context xmlns:msink="http://schemas.microsoft.com/ink/2010/main" type="line" rotatedBoundingBox="3570,12916 4986,12916 4986,13117 3570,13117"/>
            </emma:interpretation>
          </emma:emma>
        </inkml:annotationXML>
        <inkml:traceGroup>
          <inkml:annotationXML>
            <emma:emma xmlns:emma="http://www.w3.org/2003/04/emma" version="1.0">
              <emma:interpretation id="{B0ADF6F3-2F97-4154-8284-1CEFD4E0005A}" emma:medium="tactile" emma:mode="ink">
                <msink:context xmlns:msink="http://schemas.microsoft.com/ink/2010/main" type="inkWord" rotatedBoundingBox="3570,12916 4986,12916 4986,13117 3570,13117"/>
              </emma:interpretation>
              <emma:one-of disjunction-type="recognition" id="oneOf0">
                <emma:interpretation id="interp0" emma:lang="en-US" emma:confidence="0">
                  <emma:literal>ten</emma:literal>
                </emma:interpretation>
                <emma:interpretation id="interp1" emma:lang="en-US" emma:confidence="0">
                  <emma:literal>on.</emma:literal>
                </emma:interpretation>
                <emma:interpretation id="interp2" emma:lang="en-US" emma:confidence="0">
                  <emma:literal>a.</emma:literal>
                </emma:interpretation>
                <emma:interpretation id="interp3" emma:lang="en-US" emma:confidence="0">
                  <emma:literal>ton</emma:literal>
                </emma:interpretation>
                <emma:interpretation id="interp4" emma:lang="en-US" emma:confidence="0">
                  <emma:literal>tin</emma:literal>
                </emma:interpretation>
              </emma:one-of>
            </emma:emma>
          </inkml:annotationXML>
          <inkml:trace contextRef="#ctx0" brushRef="#br0">291 128 1161,'-20'17'1935,"20"-17"-129,-11 23-387,11-23-516,-13 22-774,13-22-516,0 0-258,0 0-129,0 0-129,0 0 129,11 2 258,-11-2 645,0 0 516,15-9 516,-15 9 0,0 0 129,0 0 0,0 0-258,0 0-387,0 0-516,0 0-516,0 0 129,0 0-129,18-6 129,-18 6 258,0 0 387,0 0 129,0 0 387,0 0 0,5-20 129,-5 20 0,0 0-129,0 0-258,0 0-387,0 0 129,0 0-387,0 0 0,0 0 0,0-16 0,0 16-258,0 0 258,0 0 0,9-18 0,-9 18 0,0 0 0,0 0 258,0 0-258,0 0 0,0 0 0,0 0 0,0 0 0,0 0 0,0 0 129,0 0-129,0 0 0,0 0 0,0 0 129,0 0 0,0 0 0,0 0 0,0 0 0,0 0 0,0 0 0,0 0 0,0 0 0,0 0-129,0 0 129,0 0 0,0 0-129,0 0 129,0 0 129,0 0-258,0 0 129,6-16-129,-6 16 129,0 0-129,0 0 0,0 0 129,-11-15-129,11 15 0,0 0 129,-22-23-129,22 23 258,-16-13-258,16 13 129,-17-13-129,17 13 129,0 0-129,-18-7 0,18 7 0,0 0 0,0 0 0,0 0 0,-20-7 129,20 7-129,0 0 129,0 0-129,-18-4 0,18 4 129,0 0-129,0 0 0,-16-3 0,16 3 0,0 0 0,-18-6 0,18 6 0,0 0 0,-19-5 0,19 5 0,0 0 129,-20-6-129,20 6 0,0 0 0,-16-5 0,16 5 0,0 0 0,0 0 0,0 0-129,-16 0 129,16 0 0,0 0 0,0 0 0,0 0 0,0 0 0,0 0 0,0 0-129,0 0 129,0 0 0,0 0-129,-17 0 129,17 0 0,0 0-129,0 0 129,0 0-129,-16 2 129,16-2 0,0 0-129,0 0 129,0 0 0,0 0 0,-16 5 0,16-5 0,0 0 0,0 0 0,0 0 0,0 0-129,0 0 129,-19 5 0,19-5 0,0 0-129,0 0 0,0 0 129,0 0-129,0 0-129,0 0 0,0 0 129,-16 8 0,16-8 0,0 0 129,0 0-129,0 0 0,0 0 129,0 0-129,0 0 0,0 0 129,0 0 0,0 0-129,0 0 129,0 0 0,0 0-129,0 0 129,6 18 0,-6-18-258,0 0 258,16 11-129,-16-11 129,16 7-387,-16-7 387,18 7-129,-18-7 129,20 0 0,-20 0 0,22 2 0,-22-2 0,24 0 0,-24 0 0,22 2 129,-22-2-129,20 0 0,-20 0 0,21 2 0,-21-2 0,22 1 0,-22-1 0,22 2 0,-22-2 0,22 2 258,-22-2-258,22 2 129,-22-2-129,25 2 0,-25-2 129,29 1-129,-29-1 0,33 0 0,-17 0 129,2 0-129,-1 0 0,1 0 0,-18 0 0,31 0 0,-31 0 129,27 0-129,-27 0 0,22-1 0,-22 1 0,24-4 0,-24 4 129,18 0-129,-18 0 0,20-2-129,-20 2 129,20-5 258,-20 5-258,18-6 129,-18 6-129,24-5 258,-24 5-258,20 0 129,-20 0-129,23 0-129,-23 0 129,22 4-129,-22-4 129,24 5-129,-24-5 129,23 2 0,-23-2 0,26 0 0,-26 0 0,21 2 0,-21-2 129,22 0 0,-22 0-129,18 0 0,-18 0 0,19-2 258,-19 2-258,0 0 0,21 0 0,-21 0-129,0 0 129,19 0 0,-19 0 0,0 0-129,18 5 0,-18-5 129,16 4 129,-16-4-129,16 2 0,-16-2 0,20 1 0,-20-1 0,22 2 0,-22-2 0,26 2 0,-26-2 0,25 0 0,-25 0 129,24 2-129,-24-2 0,20 0 0,-20 0 0,18 3 0,-18-3 0,16 0 0,-16 0 0,17 2 0,-17-2 129,0 0-129,23 0 0,-23 0 0,0 0 0,0 0 0,18 0 0,-18 0 0,0 0 0,17 0 129,-17 0-129,0 0 0,22 2 0,-22-2 0,16 2 0,-16-2 0,18 7 0,-18-7 0,0 0 129,20 6-129,-20-6 0,0 0 258,18 7-258,-18-7 0,0 0 0,17 0 0,-17 0 0,0 0 0,0 0 0,16 0 0,-16 0 0,0 0 129,0 0-129,0 0 0,0 0 0,18 5 0,-18-5 0,0 0 0,0 0 0,18 2 0,-18-2 0,0 0 0,20 2 0,-20-2 0,0 0 0,18 2 0,-18-2 0,0 0 0,0 0 0,0 0-129,0 0-129,17 1-387,-17-1-1032,0-14-3096,0 14 0,11-34-129</inkml:trace>
          <inkml:trace contextRef="#ctx0" brushRef="#br0" timeOffset="-2577">376 201 258,'-23'-26'-129</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4:48:42.42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8A0A773-6B1D-4CCC-AA68-232058AB46EC}" emma:medium="tactile" emma:mode="ink">
          <msink:context xmlns:msink="http://schemas.microsoft.com/ink/2010/main" type="inkDrawing" rotatedBoundingBox="3732,3551 4030,13825 1846,13888 1548,3615" semanticType="verticalRange" shapeName="Other">
            <msink:sourceLink direction="with" ref="{67001D0B-6B52-466F-BEE1-DAEEAE6E241F}"/>
          </msink:context>
        </emma:interpretation>
      </emma:emma>
    </inkml:annotationXML>
    <inkml:trace contextRef="#ctx0" brushRef="#br0">369 185 1,'-24'-27'1160,"24"27"259,-23-24 258,23 24-129,-18-21 0,18 21-258,-12-15-387,12 15 0,0 0-387,0 0-258,0 0-258,0 0 129,0 0-129,0 0 129,0 0 129,0 0 0,0 0 0,17-5 0,-17 5 129,29 0-129,-10 0-129,3 0 129,4 0 0,3 0-129,2 0 0,3 0 0,2 0 0,0 0 0,4-2 0,-1-1 0,4-2 0,-2 0 129,2-1-258,0 0 0,-2 0 129,7 0-129,-3 0 0,1 0 0,-1 1 0,0-1 0,-3 3 0,0 0 0,2 1 0,-6-2 0,0 4 0,-6-1 0,3 1 0,-6 0 0,2 0 0,-5 0 0,-2 0 0,1 0 0,-4 1 0,1 3-129,-6-1 129,3 2 0,-2 1 0,0-1 0,-17-5 0,26 15 0,-26-15 0,24 17 0,-24-17 0,19 17 0,-19-17 0,10 19 0,-10-19 0,10 22 0,-10-22 0,10 26 0,-4-7 0,-1-1 129,2 6-129,1 4 0,1 6 0,-1 5 0,1 7 0,1 9 0,-1 3 0,3 10 0,-2 6 129,2 1 0,-2 7-129,2 5 129,-1 5 0,1 9-129,-2 7 129,0-1-129,1 6 0,-1 7 0,0 1 129,1 2-129,-1-2 129,-2 4 0,-1-2-129,0 4 258,-3 1-258,-3 3 129,-1 3-129,0 2 0,0 3 0,-3 1 0,-1 0 0,-1-2 0,4-3 0,-3 0 0,2-5 129,1-4-129,-1-3 0,2-3 129,0-2-129,0 0 129,0 0-129,0-2 0,3 0 129,1 2 0,-1 1-129,-1-4 129,0 1 0,-2-5 0,0 4 0,0-3 0,0 1-129,0-2 129,0-3 0,0 5-129,0-1 0,0-1 0,0 2 258,0 0-258,0 3 129,0 5-129,0 2 129,0 0-258,-2-1 129,2-3 0,-2 1 0,1-2 0,-1-4 0,0-3 0,0-1 0,-1-8 0,1 1 129,-3-3-129,2 0-129,-2-5 258,-1-1-258,1-3 129,4-2 0,-1 3-129,2 0 129,0-1 0,0 1 0,0-5 0,3 0 129,2-1-129,-1-4 129,1-4 0,-2-1-129,3-2 129,-1-1-129,2-4 129,-1-2-129,0-1 129,-1-6-129,2 1-129,-1-6 129,-2-3 0,3-5 129,-2-4-129,0-3 129,-2-3-129,3-6 129,-3-1 0,2-5 0,-1-4-129,-3-2 0,3-4 129,-3-1-129,-1-15 0,6 21 0,-6-21 0,0 0 0,0 0 0,3 17 129,-3-17 0,0 0 0,0 0 0,0 0 0,0 0 129,0 0-129,0 0 129,0 0-129,-10-4 0,10 4 0,-31-13-129,7 4 129,-5-3-129,-9 2 0,-5-2 0,-5 3 0,-12-1 0,-5 3 0,-6 1 258,-9 2-258,-6 2 129,-10 1-129,-4-3 129,-6 1-129,3 1 0,0-1 129,3-1-129,2 1 129,8 3-129,4 0 0,5 3 0,7 6-129,6 6 0,1 1-387,7 6 0,-2-7-645,19 11-903,-7-7-2064,14-4-774,14-3-129</inkml:trace>
  </inkml:traceGroup>
</inkml:ink>
</file>

<file path=ppt/ink/ink38.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4:52:09.75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E7E13E4-6FE1-4E2A-9056-25FB79A5B326}" emma:medium="tactile" emma:mode="ink">
          <msink:context xmlns:msink="http://schemas.microsoft.com/ink/2010/main" type="writingRegion" rotatedBoundingBox="13825,8953 21066,9078 20994,13248 13753,13123"/>
        </emma:interpretation>
      </emma:emma>
    </inkml:annotationXML>
    <inkml:traceGroup>
      <inkml:annotationXML>
        <emma:emma xmlns:emma="http://www.w3.org/2003/04/emma" version="1.0">
          <emma:interpretation id="{0D884CB0-2D94-40FE-9215-9D95D9FAD8CF}" emma:medium="tactile" emma:mode="ink">
            <msink:context xmlns:msink="http://schemas.microsoft.com/ink/2010/main" type="paragraph" rotatedBoundingBox="14852,11210 21027,11316 20994,13248 14818,13141" alignmentLevel="1"/>
          </emma:interpretation>
        </emma:emma>
      </inkml:annotationXML>
      <inkml:traceGroup>
        <inkml:annotationXML>
          <emma:emma xmlns:emma="http://www.w3.org/2003/04/emma" version="1.0">
            <emma:interpretation id="{BEE9BEC4-3938-4046-9F6D-5E497C642A5F}" emma:medium="tactile" emma:mode="ink">
              <msink:context xmlns:msink="http://schemas.microsoft.com/ink/2010/main" type="line" rotatedBoundingBox="14852,11210 21027,11316 20994,13248 14818,13141"/>
            </emma:interpretation>
          </emma:emma>
        </inkml:annotationXML>
        <inkml:traceGroup>
          <inkml:annotationXML>
            <emma:emma xmlns:emma="http://www.w3.org/2003/04/emma" version="1.0">
              <emma:interpretation id="{4B59213C-B572-4D93-8D87-0B68831508BB}" emma:medium="tactile" emma:mode="ink">
                <msink:context xmlns:msink="http://schemas.microsoft.com/ink/2010/main" type="inkWord" rotatedBoundingBox="14852,11210 21027,11316 20994,13248 14818,13141"/>
              </emma:interpretation>
              <emma:one-of disjunction-type="recognition" id="oneOf0">
                <emma:interpretation id="interp0" emma:lang="en-US" emma:confidence="0">
                  <emma:literal>hfemin?_30</emma:literal>
                </emma:interpretation>
                <emma:interpretation id="interp1" emma:lang="en-US" emma:confidence="0">
                  <emma:literal>hfemin= ~ 30</emma:literal>
                </emma:interpretation>
                <emma:interpretation id="interp2" emma:lang="en-US" emma:confidence="0">
                  <emma:literal>hexamine 30</emma:literal>
                </emma:interpretation>
                <emma:interpretation id="interp3" emma:lang="en-US" emma:confidence="0">
                  <emma:literal>hfemin: ~ 30</emma:literal>
                </emma:interpretation>
                <emma:interpretation id="interp4" emma:lang="en-US" emma:confidence="0">
                  <emma:literal>hominy 30</emma:literal>
                </emma:interpretation>
              </emma:one-of>
            </emma:emma>
          </inkml:annotationXML>
          <inkml:trace contextRef="#ctx0" brushRef="#br0">12109 2831 774,'-3'-29'1935,"1"13"-258,2 16 0,-4-30-129,4 30-258,-2-25-387,2 25-258,0 0 0,-1-16-516,1 16 0,0 0-258,0 0 0,0 16 0,0 5 258,1 8-129,7 10 129,-1 11 0,2 12 258,3 13 0,3 12-129,-1 10 258,0 3-258,2 3 387,0 0-387,-1-3 129,-1-9 0,-1-11 129,-3-16-129,3-12-129,-6-14 387,0-10-129,-5-12 129,-2-16 0,0 0-258,0 0 129,4-28-258,-4-1 0,0-10-129,0-7-258,7-6-129,2-3 0,7 3 129,2 2-129,5 9 0,0 5 0,4 10 0,-2 8 0,2 11 129,-2 7-129,-2 1 129,1 17 0,1 7 129,-4 7-129,1 7 129,-1 4 0,-5 4 0,2 3 129,-3-2 129,-3 2-258,-3-4 129,2-1-129,-4-6 129,-2-2 0,1-5-129,-3-1 0,-1-8-129,0-5-129,2-2-387,-4-16-903,0 16-1290,0-16-1290,0 0-645</inkml:trace>
          <inkml:trace contextRef="#ctx0" brushRef="#br0" timeOffset="488.0276">13196 3890 1161,'16'-25'2838,"-14"9"-129,0-1-387,-2-2-258,0 1-387,-11-2-516,2 4-258,-3 0-129,12 16-516,-31-17-129,13 17-129,0 0-129,0 8 0,2 10 0,-2 4 0,2 10 129,4 2-129,-1 7 129,6 1 0,2 7 0,5 0 129,0 3-129,0 0 129,2-4-129,5 4 258,0-6-258,0 0 258,0-3-129,0-2 258,-5-3-258,2-3 0,-3-3-129,-1-5-129,0-4-129,0-23-516,0 27-774,0-27-1806,0 0-1032,-12-11 129</inkml:trace>
          <inkml:trace contextRef="#ctx0" brushRef="#br0" timeOffset="726.0413">12809 4287 1032,'0'0'1548,"0"0"0,31 4 129,-3-4 0,10 0-129,1-11-516,8 2-129,0-5-387,3 1-516,-2 3-258,-5-3-645,2 8-258,-8-4-516,-1 5-516,-9 3-129,-4-1-129</inkml:trace>
          <inkml:trace contextRef="#ctx0" brushRef="#br0" timeOffset="1042.0596">13332 4230 774,'0'0'1419,"22"4"-129,-1-4 258,4-6 129,8-3-129,-1-5-387,2 2 129,-7-6-516,0 4 129,-11-4-258,-16 18-258,0-27 0,-15 22 0,-20 3-129,-8 2 0,-9 10-129,-2 14 129,-3 6 0,10 15 129,6 1 0,18 6 0,8-1 0,15 1 0,15-6-129,20-5 0,16-14 0,18-14-387,14-8-387,3-9-1677,9-12-2064,3-5-387,-3-8 0</inkml:trace>
          <inkml:trace contextRef="#ctx0" brushRef="#br0" timeOffset="3963.2263">14027 4294 258,'0'0'1935,"0"0"-258,0 0-387,0 0 0,0 0-258,0 0-258,0 0-129,0 0-516,0 0 0,0 0-129,0 0 0,0 0 129,-9 23 0,9-1 0,0 8 129,-2 4 129,2 3-129,0 3 129,0-3-129,0-3 0,0-2-129,0-5 258,0-6-258,0-21 0,0 23 0,0-23 0,0 0 258,0 0 0,0 0 258,0 0 0,0 0 0,0 0-129,0 0 0,8-28 129,-1 1-258,5-7-129,3-7-129,2-5-129,3-2 0,2 0 0,1 3 0,-2 8 0,-1 4-129,-6 9 0,-1 6 0,-13 18 0,18-15-129,-18 15 129,12 11 0,-6 7-129,-1 7 129,2 5 129,-1 4 0,1 2 129,-2 1-129,1-1 258,-3-4-129,1-4 0,-1-6 0,-1-6 0,-2-16 0,4 16 129,-4-16 0,0 0 0,0 0 258,0 0-258,14-14-129,-9-10 129,6-2-129,0-8 0,3-2 0,4-3-129,-3 2 0,1 6-129,-6 5 129,3 8-258,-13 18 129,0 0 0,0 0 0,18 9-129,-18 16 0,3 5 258,-1 4-129,0 5 129,0 2 129,0-2-129,-1-3 258,1-8-258,-2-4 0,2-5 0,-2-19-258,5 23 0,-5-23-129,0 0-387,0 0-903,16 6-1548,-16-6-1290,18-16-129</inkml:trace>
          <inkml:trace contextRef="#ctx0" brushRef="#br0" timeOffset="4185.2386">14731 4358 1032,'21'20'3354,"-21"12"-1806,2-5 0,0 1-387,5 8 129,-5 0-387,2-1-516,-1-1-129,1-7-387,-1-2-258,1-7-387,-4-18-774,14 18-1548,-14-18-645</inkml:trace>
          <inkml:trace contextRef="#ctx0" brushRef="#br0" timeOffset="4759.2722">15078 4029 3999,'-82'-41'4386,"48"25"-903,7-4-1548,27 20-1677,-14-27-1032,14 27-1419,16-25-1677,13 20-645</inkml:trace>
          <inkml:trace contextRef="#ctx0" brushRef="#br0" timeOffset="4626.2646">15034 4401 3225,'-6'57'1806,"1"-28"-129,1-1-129,1-8-387,3 1 129,0-21-129,0 23 0,0-23-258,0 0-129,0-23 0,10 2-129,-2-13-129,6-2-258,2-5-129,0-1-258,4 4 0,-8 10-129,6 8-129,-18 20 258,29 0-129,-18 16 129,1 20 129,1 6 0,-1 8 0,6 0 258,-3-2 0,2-3 129,-4-13 129,7-7 0,-4-18 0,7-7 129,-3-16-129,3-7-129,0-9-129,-1-7-387,-1-4-387,-8-11-903,5 8-1677,-11 0-1419,-7-1-516,-9 6 387</inkml:trace>
          <inkml:trace contextRef="#ctx0" brushRef="#br0" timeOffset="5781.3306">15693 3624 1419,'-4'-23'3483,"4"23"129,20-27-2193,3 9-516,7 2 0,3-4-258,3 4-129,-1 0-129,1 6-129,-9 4 129,-6 6-387,-21 0 129,24 24 0,-24-1 0,0 3 0,0 1 129,0 3 129,-2-5 0,2 0-129,2-9 129,21-5 129,7-11-258,21 0 0,11-14-258,15-11-516,18 4-903,0-6-2064,0-4-903,0 5-387</inkml:trace>
          <inkml:trace contextRef="#ctx0" brushRef="#br0" timeOffset="5108.2922">15836 3970 1935,'0'0'3354,"0"0"-1806,23 0-645,4 0 0,12 0 0,3-6 0,8 1-387,0 1-1032,-2 1-1032,-3-6-1806,-6 11-387</inkml:trace>
          <inkml:trace contextRef="#ctx0" brushRef="#br0" timeOffset="5319.3042">15940 4251 2193,'-43'27'4515,"43"-27"-129,0 0-2064,0 0-516,25-11-903,3-3-516,14 2-258,2-3-129,7-1-516,6 9-129,-5-3-645,3 10-645,-12 0-1161,-5 0-1419,-2 10 129</inkml:trace>
          <inkml:trace contextRef="#ctx0" brushRef="#br0" timeOffset="6864.3922">16934 3667 2580,'-29'-16'1806,"6"5"129,23 11-645,0 0-258,0-23-258,16 10 0,5-3-258,13-3 0,8-5 0,13 1-129,-1 2 0,8 3 129,-2 4-129,-7 8-258,-6 6 129,-13 13-258,-14 15 0,-17 15 0,-6 9-258,-22 9 516,-15 3-129,-3 2 0,-11-2-129,4-7 129,5-9-129,6-11 0,9-10 0,12-7 0,18-20-129,0 16 129,12-16 129,19 0-129,6-4 0,13-5 258,10-3-129,6-4 0,0 3 0,-5 1-129,-7 5 258,-11 7-129,-11 3 0,-16 17 0,-16 12 0,-20 13-129,-15 5 129,-7 7 0,-4-2-129,-1 0 0,1-3-258,3-9-516,10-8-645,10-12-1290,23-23-1677,0 0 0</inkml:trace>
          <inkml:trace contextRef="#ctx0" brushRef="#br0" timeOffset="7209.4115">17770 3884 516,'-91'98'3096,"58"-44"-2322,5 5 516,10-1-129,12-2 258,6-14-129,18-4 258,15-19-258,19-10-129,12-16 0,18-16-129,1-20 0,5-1-387,-10-15-258,-4 0 258,-19-3-387,-24 5 0,-29 1-129,-26 8 0,-31 5-129,-20 6-129,-10 16-258,-10 3-774,6 18-387,-2 2-1161,14 14-1548,21 16-645</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09-29T04:49:34.84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F2117571-8086-43B1-ADFA-FA8006C4D4A2}" emma:medium="tactile" emma:mode="ink">
          <msink:context xmlns:msink="http://schemas.microsoft.com/ink/2010/main" type="writingRegion" rotatedBoundingBox="31123,16250 31138,16250 31138,16265 31123,16265"/>
        </emma:interpretation>
      </emma:emma>
    </inkml:annotationXML>
    <inkml:traceGroup>
      <inkml:annotationXML>
        <emma:emma xmlns:emma="http://www.w3.org/2003/04/emma" version="1.0">
          <emma:interpretation id="{B955C44F-05D9-4FB2-BF04-CBF14D803766}" emma:medium="tactile" emma:mode="ink">
            <msink:context xmlns:msink="http://schemas.microsoft.com/ink/2010/main" type="paragraph" rotatedBoundingBox="31123,16250 31138,16250 31138,16265 31123,16265" alignmentLevel="1"/>
          </emma:interpretation>
        </emma:emma>
      </inkml:annotationXML>
      <inkml:traceGroup>
        <inkml:annotationXML>
          <emma:emma xmlns:emma="http://www.w3.org/2003/04/emma" version="1.0">
            <emma:interpretation id="{51B17569-E26D-452D-8A4C-301E34A7815F}" emma:medium="tactile" emma:mode="ink">
              <msink:context xmlns:msink="http://schemas.microsoft.com/ink/2010/main" type="line" rotatedBoundingBox="31123,16250 31138,16250 31138,16265 31123,16265"/>
            </emma:interpretation>
          </emma:emma>
        </inkml:annotationXML>
        <inkml:traceGroup>
          <inkml:annotationXML>
            <emma:emma xmlns:emma="http://www.w3.org/2003/04/emma" version="1.0">
              <emma:interpretation id="{DF2023F4-F5D8-4DB6-BFBA-2712935D5156}" emma:medium="tactile" emma:mode="ink">
                <msink:context xmlns:msink="http://schemas.microsoft.com/ink/2010/main" type="inkWord" rotatedBoundingBox="31123,16250 31138,16250 31138,16265 31123,16265"/>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 0,'0'0'0,"0"0"0,0 0 0</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21T17:43:37.623"/>
    </inkml:context>
    <inkml:brush xml:id="br0">
      <inkml:brushProperty name="width" value="0.15875" units="cm"/>
      <inkml:brushProperty name="height" value="0.15875" units="cm"/>
      <inkml:brushProperty name="color" value="#FFFF00"/>
      <inkml:brushProperty name="fitToCurve" value="1"/>
    </inkml:brush>
  </inkml:definitions>
  <inkml:trace contextRef="#ctx0" brushRef="#br0">845 12 1419,'-24'-13'2064,"24"13"-258,-18-5 129,18 5-645,0 0 129,0 0 129,-20 0 0,20 0-258,0 0-258,0 0-387,0 0-129,0 0-129,0 0 0,0 0-258,0 0 0,0 0 0,0 0 0,0 11 0,0-11 129,0 0 0,6 19-129,-6-19 0,10 18 0,-10-18 0,13 20 129,-13-20-129,15 22 0,-15-22 129,18 24 0,-18-24-129,20 25 129,-20-25 0,20 27-129,-20-27 129,22 25-129,-22-25 0,18 28 0,-18-28 0,18 25 0,-18-25-129,16 27 258,-16-27-258,15 27 0,-15-27 129,16 33-129,-7-13-129,0-1 129,1 3 0,-1-2 0,0 2-258,0 0 258,0-1 0,0-1 0,0 0 0,0 2 0,0 1 0,4 3 0,0 1 0,-1 2 0,3 3 0,-2 3 0,1 1 258,1 2-258,-1 0 0,-1 3 129,-2 3-129,2 1 0,-1 0 129,1 2-129,-2 2 129,0-2-129,0 6 129,0-3-129,0 1 0,-4 0 0,2-1 0,-2 3 0,0-1 0,-1 1 0,-1-3-129,1 3 129,-3-3 0,-1 1 0,0 1 0,-2-5 0,0 4 0,0-4 0,0 0 0,-2 4 0,-3-2 0,-1 3 0,1-1 0,-2-1 0,-1-1 0,1 4 0,-2-3 129,0-3-129,-2 0 0,2 2 129,-2 0-258,-2 0 129,1 0-129,-3 0 129,-1 1-129,-3 1 129,3 0-129,-4-1 129,2-1 0,0 4 0,-2-8 129,0 4-258,2-2 258,-1 2-129,-2-1 0,-1 1-129,0 0 258,-2-2-258,-1 6 258,0-3-258,-3 1 258,1-1-129,-4 1-129,0-2 129,-1-2-129,-1 0 129,-2-2 0,1-3 0,3 1-258,0-5 258,0 2 0,0 0 0,2 0 0,0 1 0,0 1 0,4-1 0,-3-3 0,1 0 0,2 0 258,-1-3-258,3 1 0,-3-3 0,2-1 0,-1-1 0,1 1 0,1-1 0,1 0 0,0-4 0,4-2 0,0-1 0,1-2 0,5-2 0,-1-4 0,2 0 0,11-16 0,-16 27 0,16-27 0,-11 18 0,11-18 0,0 0-258,0 0 258,0 0 0,0 0-129,0 0 129,0 0 0,0 0 0,0 0-129,0 0 129,0 0 0,0 0 0,0 0 0,0 0 0,-16 18 0,16-18 0,0 0 129,0 0-129,-17 9-129,17-9 129,0 0-258,0 0-258,0 0-516,0 0-1548,0 0-2322,0 0 0,6-19-645</inkml:trace>
</inkml:ink>
</file>

<file path=ppt/ink/ink40.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4:49:41.21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8D77F42-A84B-474F-9B08-662D472A905C}" emma:medium="tactile" emma:mode="ink">
          <msink:context xmlns:msink="http://schemas.microsoft.com/ink/2010/main" type="writingRegion" rotatedBoundingBox="6979,6788 8302,7775 7689,8597 6366,7609"/>
        </emma:interpretation>
      </emma:emma>
    </inkml:annotationXML>
    <inkml:traceGroup>
      <inkml:annotationXML>
        <emma:emma xmlns:emma="http://www.w3.org/2003/04/emma" version="1.0">
          <emma:interpretation id="{9E6645F2-7ED7-4B85-9FCC-DB460A42612E}" emma:medium="tactile" emma:mode="ink">
            <msink:context xmlns:msink="http://schemas.microsoft.com/ink/2010/main" type="paragraph" rotatedBoundingBox="6979,6788 8302,7775 7689,8597 6366,7609" alignmentLevel="1"/>
          </emma:interpretation>
        </emma:emma>
      </inkml:annotationXML>
      <inkml:traceGroup>
        <inkml:annotationXML>
          <emma:emma xmlns:emma="http://www.w3.org/2003/04/emma" version="1.0">
            <emma:interpretation id="{12C0434E-AB85-4DE7-A09A-350BFDD5F382}" emma:medium="tactile" emma:mode="ink">
              <msink:context xmlns:msink="http://schemas.microsoft.com/ink/2010/main" type="line" rotatedBoundingBox="6979,6788 8302,7775 7689,8597 6366,7609"/>
            </emma:interpretation>
          </emma:emma>
        </inkml:annotationXML>
        <inkml:traceGroup>
          <inkml:annotationXML>
            <emma:emma xmlns:emma="http://www.w3.org/2003/04/emma" version="1.0">
              <emma:interpretation id="{D606CD91-4A53-446E-A7FB-22BB10274E8F}" emma:medium="tactile" emma:mode="ink">
                <msink:context xmlns:msink="http://schemas.microsoft.com/ink/2010/main" type="inkWord" rotatedBoundingBox="6979,6788 8302,7775 7689,8597 6366,7609"/>
              </emma:interpretation>
              <emma:one-of disjunction-type="recognition" id="oneOf0">
                <emma:interpretation id="interp0" emma:lang="en-US" emma:confidence="0">
                  <emma:literal>RB</emma:literal>
                </emma:interpretation>
                <emma:interpretation id="interp1" emma:lang="en-US" emma:confidence="1">
                  <emma:literal>R B</emma:literal>
                </emma:interpretation>
                <emma:interpretation id="interp2" emma:lang="en-US" emma:confidence="0">
                  <emma:literal>Rd</emma:literal>
                </emma:interpretation>
                <emma:interpretation id="interp3" emma:lang="en-US" emma:confidence="0">
                  <emma:literal>Ros</emma:literal>
                </emma:interpretation>
                <emma:interpretation id="interp4" emma:lang="en-US" emma:confidence="0">
                  <emma:literal>Roy</emma:literal>
                </emma:interpretation>
              </emma:one-of>
            </emma:emma>
          </inkml:annotationXML>
          <inkml:trace contextRef="#ctx0" brushRef="#br0">74 107 258,'-4'39'1290,"2"-14"-387,1 5 129,1 8 129,-2 5-258,2 7 0,-2-1 129,2 7-258,-3-3-129,3-1-129,-2-6 129,2-3 0,-2-11-387,2-2 129,0-10 129,0-4-258,0-16 0,0 21 129,0-21-258,0 18 129,0-18-129,0 18-129,0-18 129,0 22-129,0-22 0,0 21 0,0-21 0,0 18 0,0-18 0,0 0 0,0 18 129,0-18-129,0 0 0,0 0 0,0 0 258,0 0-258,0 0 0,0 16 0,0-16 0,0 0 0,0 0 129,0 17-129,0-17 0,0 22 0,0-22 129,-4 32-129,3-14 129,1 1-129,-2-3 129,0 4 0,2-20 0,-2 29-258,2-29 129,0 0 129,-2 19-129,2-19 129,0 0 0,0 0-129,0 0 258,0 0 0,0 0-129,0 0 0,0 0 0,0 0 0,0 0-129,0 0 129,0 0-129,0 0 0,0 0 0,0 0 0,-7-9 0,7 9 0,-5-16 0,3 0 0,-1-7-129,1-4 129,-2-7-129,1-3 129,-1-8 0,0-6-129,1-6 129,1-6 0,0-5 0,0-5 0,2 0 0,0-2 0,6 4 0,-1 7 0,4 5 0,2 9-129,3 7 129,1 13-129,-1 5 129,0 6-129,-14 19 129,29-27-129,-29 27 129,30-13-258,-30 13 258,29-3 0,-13 3-129,0 0 129,6 0 0,-3 0 0,5 0 0,-3 7 0,2 0 0,1 2 0,-3 2 0,1 1 0,-4 2 0,-1 1 129,-2 2-129,-1 3 0,-5 1 0,-2 3 258,-3-1-258,-1 2 129,-3 0 0,0 1 0,-10 1-129,-3-2 129,-3 2-129,-5-2 129,-1 0 0,-5-2-129,2 2 0,-2-4 129,2-1-129,2 0 0,1-4 0,6-2-129,0 0 129,16-14-129,-20 23 129,20-23-129,-5 23 0,5-23 129,2 25 0,-2-25-129,18 27 129,-6-11 129,6-2-129,2 4 0,1-2 129,1 6-129,3-3 129,0 5-129,0 0 129,2 3-129,-4 4 129,1 2 0,-3 0 0,-1 0 129,-4-1-129,0-3 0,-3-2 0,-1-4 0,-3-7 0,-9-16 0,13 21-129,-13-21 129,0 0-129,0 0 129,0 0 0,0 0-129,0 0 129,0 0-129,0 0 129,0 0 0,0 0-129,0 0 0,0 0 129,0 0-129,0 0-129,0 0 129,0 0-129,0 0-129,14 16-129,-14-16-129,0 0-387,0 0-387,0 0-258,0 0-516,0 0-645,0 0-1161,0 0-387</inkml:trace>
          <inkml:trace contextRef="#ctx0" brushRef="#br0" timeOffset="886.0498">742 740 645,'0'0'516,"0"0"258,0 0 0,7 14 0,-7-14 0,9 30-129,-2-5 0,-1 2-129,-1 7 258,0 2-129,-3-1 0,2 1-258,-3-6 129,3-1-129,-4-11 258,2-1 258,-2-17 0,0 0-258,0 0 258,0 0 0,0 0-129,-9-26-258,2-1-258,3-3-129,-3-6-129,3 0 0,4-1-129,0 1 0,2 2 0,4 6 129,8 5-129,2 1 0,4 6 0,1 0 129,2 7-129,2 0-129,1 2 258,-1 4-129,0 3 129,-2 0 0,-2 0 0,-1 5 0,-2 2-129,-2 6 258,0-1-129,-5 6 0,-2 1 129,-2 5 129,-5 2-258,-2 1 129,0 2 0,-7-4 129,-6 0-258,1 0 129,-3-6 129,1-1-129,14-18 0,-23 18 129,23-18-129,-16 11-129,16-11 0,0 0 0,0 0-129,0 0-129,0 0 129,0 0 0,14-2 0,-14 2 0,32 0 129,-10 0-129,5 2 129,1 10 0,4-1 129,-3 5-129,0 0 0,-4 2 0,-4 1 0,-3 1 0,-9 1 129,-3 1-129,-6-1 129,-8-3 0,-11 0 0,-8-2 129,-7-4-129,-9 1 0,-4-4 0,1-4 0,-6-2-258,2-3 0,5 0-516,-2 0-387,13-1-774,-2-6-1290,8-4-1548,10 7 129</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4:48:46.47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1CCA7C7-F8A1-488D-80E6-D7F49328093B}" emma:medium="tactile" emma:mode="ink">
          <msink:context xmlns:msink="http://schemas.microsoft.com/ink/2010/main" type="inkDrawing" rotatedBoundingBox="2760,8456 11163,8540 11156,9279 2752,9195" shapeName="Other"/>
        </emma:interpretation>
      </emma:emma>
    </inkml:annotationXML>
    <inkml:trace contextRef="#ctx0" brushRef="#br0">0 474 258,'0'0'387,"0"0"-129,0 0 0,0 0 129,0 0-129,0 0 387,0 0 0,14 4 129,-14-4 129,29 8 0,-8-4 258,3-1-258,2 0 0,5-1 258,3 2-516,2-3 129,5 1 0,0-2-258,7 3 0,-1-3-258,4 4 258,1-2-387,4-1 129,1 1-129,0 1-129,1-3 129,0 0 0,2 0 0,-1 0 0,-1 0 129,0-3-129,2-2 0,1 1-129,-1 1 129,0 0 0,-2 1-129,0 2 0,1 0 129,-3 0-129,-2 0 0,-1 0 0,2 2 0,0 1 0,-4-1 0,1-1 0,-3 1 129,1-2-129,0 0 0,0 0 0,-2 0 0,-2 0 0,2 0 0,-2 2 0,2-2 0,1 2 129,-1-1-129,-4 1 0,-4 0 0,-3-2 0,-2 1 0,-1-1 0,-5 2 0,2-2 0,-3 2 0,3-2 0,-2 0 0,3 0 0,1 1 0,-2-1 129,1 0-129,-4 0 0,-1 0 0,-3 0 0,-3 0 0,-4 0 129,-17 0-129,26 2 0,-26-2 258,17 0-258,-17 0 0,17 2 129,-17-2-129,17 2 0,-17-2 129,17 1-129,-17-1 0,0 0 129,19 4-129,-19-4 0,0 0 0,0 0 129,0 0-129,0 0 129,0 0 0,0 0-129,0 0 129,0 0-129,0 0 0,0 0 0,0 0 0,0 0 0,0 0 0,0 0 0,0 0 0,0 0 0,0 0 0,0 0 0,0 0-129,16 3 129,-16-3 0,0 0 0,0 0 0,0 0 0,0 0 0,0 0 0,0 0 0,0 0 0,15 5-129,-15-5 129,0 0 0,0 0 0,0 0 0,0 0 0,0 0 0,0 0 0,0 0 0,0 0 0,0 0 0,0 0 0,0 0 0,0 0 0,0 0 0,16 4 0,-16-4 129,0 0 0,0 0 129,0 0-129,0 0 0,0 0 0,0 0 0,0 0 258,0 0-387,8-9 0,-4-6 0,3-6 0,1-4 0,2-6 0,4-3-129,0-7-129,3-2 129,-1 2 0,2 3-129,0 3 258,-1 4-258,0 0 129,0 5 129,-1 6-129,-1 5 0,-1-1 0,-14 16 0,25-25 0,-25 25 129,24-19-129,-24 19 129,16-16 0,-16 16-258,0 0 258,19-17 0,-19 17-129,0 0 0,0 0 0,0 0 0,0 0 0,19-3 0,-19 3 0,17 5 0,-17-5 0,26 20 129,-11-8-258,4 4 258,1 3 0,3-1 0,1 5 0,2 4 0,1 0 0,4 6 258,0 3-258,1 3 129,1 2 0,-2 2 0,2 3-129,-1-4 0,-1 3 0,0-2 129,-5-4-129,-1-3-129,1-2 129,-4-7 0,-3-3 0,-3-5 0,-1-4 0,-15-15 0,19 16 129,-19-16-129,0 0 129,0 0 129,0 0-129,16 0-129,-16 0 129,6-17 129,-2 0-258,3-2-258,1-9 129,4 1 0,2-7-129,3-2 129,0-3-129,6-1 129,1 1-258,1 2 0,3-4 258,3 0-129,-4 3 129,4 2 0,0 2-129,-2 5 0,-1 2 258,-3 3-129,-2 7 0,-3 5 0,-3 3 0,-1 4-129,-16 5 0,24 0 129,-24 0 0,24 12 0,-14 3 0,1 6 129,-1 1 0,0 7 0,2 5 258,-2 2-129,4 3 0,-2 2 0,4 0-129,-3-1 387,6 1-387,-3-4 129,3-3-129,-2 1 0,2-5 0,-4-2 129,1-4-129,-3-4 129,1-1 0,-14-19-129,22 26 129,-22-26 0,17 13 129,-17-13 0,21 0-129,-21 0 129,28-29 0,-10 0-129,6-5 129,4-9-129,1-5 0,4 1-129,-1-6-129,1 3 0,0 4-129,-4 3 0,0 7 129,-2 4-129,1 8 129,-1 3-129,-3 9 0,4 4 129,-4 5 0,0 3 129,0 3-129,-2 11 129,2 1-129,-2 5 258,-1 4-129,1 4 129,-1 1 0,-2 0 0,1 2-129,1-4 258,-4 4-129,2-1-129,0-2 0,-4-1 0,1 0 129,-2-1-129,-1-4 0,-1-1 0,0-6 129,-12-15-129,19 24 129,-19-24 0,0 0 129,17 12 129,-17-12-129,0 0 129,18 0-129,-18 0-129,0 0 258,15-15-387,-15 15 0,15-12 0,-15 12 0,24-11-258,-24 11 258,33-5-129,-12 4 129,3-1 0,7 2 0,5 0 0,7 0-129,3 0 258,9 0-129,7 0 0,4 0 0,12 0 0,6-5 0,3-4 0,4 2 0,4-3 129,1 2-129,2-1 0,-1 1 0,-2 1 0,-4 2 258,-4 1-258,-1 1 129,-5 1 0,-1 2 0,-1 0 0,-1 0 0,-5 0 0,0 2 0,-7 3 0,-2 0-129,-7 2 129,-6 0 0,-10-1 0,-3 1-129,-9-2 129,-1 2 0,-6-3 129,-3 1-258,1-3 129,-4 1-129,1-1 0,-17-2 0,26 1-129,-26-1-129,22 4-129,-22-4-516,19 8-774,-19-8-1290,0 0-1677,24 28 0</inkml:trace>
  </inkml:traceGroup>
</inkml:ink>
</file>

<file path=ppt/ink/ink4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4:51:33.37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5E0C5F72-DD6D-4431-8F04-EDC8FC93E1D3}" emma:medium="tactile" emma:mode="ink">
          <msink:context xmlns:msink="http://schemas.microsoft.com/ink/2010/main" type="writingRegion" rotatedBoundingBox="12254,2693 14316,2677 14321,3335 12259,3351"/>
        </emma:interpretation>
      </emma:emma>
    </inkml:annotationXML>
    <inkml:traceGroup>
      <inkml:annotationXML>
        <emma:emma xmlns:emma="http://www.w3.org/2003/04/emma" version="1.0">
          <emma:interpretation id="{DE6826F5-70FC-4A6F-A1F2-9077CBBE62B0}" emma:medium="tactile" emma:mode="ink">
            <msink:context xmlns:msink="http://schemas.microsoft.com/ink/2010/main" type="paragraph" rotatedBoundingBox="12254,2693 14316,2677 14321,3335 12259,3351" alignmentLevel="1"/>
          </emma:interpretation>
        </emma:emma>
      </inkml:annotationXML>
      <inkml:traceGroup>
        <inkml:annotationXML>
          <emma:emma xmlns:emma="http://www.w3.org/2003/04/emma" version="1.0">
            <emma:interpretation id="{E891E52D-B65C-496E-A83C-9C1CE9B43C08}" emma:medium="tactile" emma:mode="ink">
              <msink:context xmlns:msink="http://schemas.microsoft.com/ink/2010/main" type="line" rotatedBoundingBox="12254,2693 14316,2677 14321,3335 12259,3351"/>
            </emma:interpretation>
          </emma:emma>
        </inkml:annotationXML>
        <inkml:traceGroup>
          <inkml:annotationXML>
            <emma:emma xmlns:emma="http://www.w3.org/2003/04/emma" version="1.0">
              <emma:interpretation id="{D43AA4D3-BE18-45E0-A19C-BA692D4E3EA4}" emma:medium="tactile" emma:mode="ink">
                <msink:context xmlns:msink="http://schemas.microsoft.com/ink/2010/main" type="inkWord" rotatedBoundingBox="12254,2693 14316,2677 14321,3335 12259,3351"/>
              </emma:interpretation>
              <emma:one-of disjunction-type="recognition" id="oneOf0">
                <emma:interpretation id="interp0" emma:lang="en-US" emma:confidence="0">
                  <emma:literal>+52</emma:literal>
                </emma:interpretation>
                <emma:interpretation id="interp1" emma:lang="en-US" emma:confidence="1">
                  <emma:literal>+5 v</emma:literal>
                </emma:interpretation>
                <emma:interpretation id="interp2" emma:lang="en-US" emma:confidence="0">
                  <emma:literal>+5</emma:literal>
                </emma:interpretation>
                <emma:interpretation id="interp3" emma:lang="en-US" emma:confidence="0">
                  <emma:literal>+51</emma:literal>
                </emma:interpretation>
                <emma:interpretation id="interp4" emma:lang="en-US" emma:confidence="0">
                  <emma:literal>+54</emma:literal>
                </emma:interpretation>
              </emma:one-of>
            </emma:emma>
          </inkml:annotationXML>
          <inkml:trace contextRef="#ctx0" brushRef="#br0">9888-5762 516,'4'-18'1161,"-4"18"129,0-18-258,0 18-129,0 0-129,0 0-387,0 0 387,0 0-645,0 0 129,0 0-258,0 0 129,0 0-129,0 0 129,0 0 0,0 0 0,0 18 129,0-18 129,0 30-129,0-10 258,2 1-129,1 2 129,-1-1-129,2 4 129,-2-2-129,1 2 129,-1-2-258,0 4 129,-2-5 129,3 4-258,-3-6 258,0 3-258,0-7 0,0 3-129,0-20 129,2 27-129,-2-27 129,0 16-129,0-16-129,0 0 129,0 0 0,0 18-129,0-18 0,0 0 0,0 0 129,0 16-129,0-16 0,0 0 0,0 0 0,0 0 129,2 16-129,-2-16 0,0 0 0,0 0 0,0 0 0,0 0-129,0 0 129,0 0-129,0 0 0,0 0 0,0 0 0,0 0-129,0 0 0,0 0 0,0 0-129,0 0-258,0 0-129,0 0-516,7 16-645,-7-16-1032,0 0-1032</inkml:trace>
          <inkml:trace contextRef="#ctx0" brushRef="#br0" timeOffset="538.0307">9502-5449 1,'10'-12'1805,"14"3"1,-6 6 129,-2-5-129,9 7-258,-6-7-258,8 7-258,-2-6-129,6 7 0,-2-6-129,3 4-258,-2-1 0,2 1 0,-1-1-129,-1-1 0,3 0 0,-1 1-129,0-1-129,2 1 129,-3-3-129,-1 3-129,0-1 129,1 1 0,-8-1-129,-1 1 0,-4 1 0,-18 2-129,25 0-258,-25 0-516,16 0-129,-16 0-774,0 0-774,10 12-1419,-10-12-516</inkml:trace>
          <inkml:trace contextRef="#ctx0" brushRef="#br0" timeOffset="1410.0806">10454-5698 903,'-12'18'1032,"12"-18"0,-13 21-387,13-21 0,-18 32 0,8-16-258,1 6 129,-2-3-258,0 3 387,2-6-516,2 3 258,7-19-258,-11 27 0,11-27 0,-3 20 0,3-20 129,0 0-129,0 19 0,0-19 129,0 0 129,25 13 0,-25-13 129,30 3-129,-12-3 129,7 0-129,2 0 0,2 0 0,1 0-258,2 0 0,-1 0-129,-2 0 0,-3 2 0,-4 2 0,-4 1 0,0 4 0,-18-9 0,18 18 129,-18-18 0,9 23 258,-9-23-129,0 28 129,0-28 0,-4 33 0,4-33 0,-20 30 129,8-12-129,-6-1 0,-4 0 0,1 0 129,-2-4-129,-1 1-129,-1-3 0,4-2 0,-4-4 0,5 0 0,2-3-129,0-2-129,18 0-129,-28 0-258,28 0 129,-29 0-387,29 0-387,-27-3-387,27 3-387,-29-8-903,29 8-1677,-25-12 0</inkml:trace>
          <inkml:trace contextRef="#ctx0" brushRef="#br0" timeOffset="2498.1421">10986-5648 1161,'0'0'1290,"0"0"-387,0 0-129,0 0-258,0 0-258,0 0 129,0 0 0,9 18 0,0 8 387,-2 1 0,8 12 0,-5-5 0,7 7 0,-5-9 0,4 4-129,-5-15 258,3 1 0,-14-22 129,31 5-129,-13-16-129,10-12 0,-1-12-129,7-5-129,2-10-129,7-5-387,-2 2-129,-1-1-258,-1 11-516,-10-1-1419,6 14-1806,-6 10-903,-4 7 258</inkml:trace>
          <inkml:trace contextRef="#ctx0" brushRef="#br0" timeOffset="1673.0957">10279-5575 129,'21'-5'3741,"1"-6"-2322,7 4 0,6-6-129,14 3-129,-1-10-129,11 2-129,0-3-516,4 3-387,1-2-387,-3 1-903,0-3-1806,2 13-1032</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09-29T04:51:32.74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76A2BBD-28F1-4FC7-97B7-36D62E34A39C}" emma:medium="tactile" emma:mode="ink">
          <msink:context xmlns:msink="http://schemas.microsoft.com/ink/2010/main" type="writingRegion" rotatedBoundingBox="26462,18450 26477,18450 26477,18465 26462,18465"/>
        </emma:interpretation>
      </emma:emma>
    </inkml:annotationXML>
    <inkml:traceGroup>
      <inkml:annotationXML>
        <emma:emma xmlns:emma="http://www.w3.org/2003/04/emma" version="1.0">
          <emma:interpretation id="{74270830-CFBA-458B-B8AB-412F6D169E82}" emma:medium="tactile" emma:mode="ink">
            <msink:context xmlns:msink="http://schemas.microsoft.com/ink/2010/main" type="paragraph" rotatedBoundingBox="26462,18450 26477,18450 26477,18465 26462,18465" alignmentLevel="1"/>
          </emma:interpretation>
        </emma:emma>
      </inkml:annotationXML>
      <inkml:traceGroup>
        <inkml:annotationXML>
          <emma:emma xmlns:emma="http://www.w3.org/2003/04/emma" version="1.0">
            <emma:interpretation id="{FE71FE90-FFAA-48D5-98CF-C85726C1D9AD}" emma:medium="tactile" emma:mode="ink">
              <msink:context xmlns:msink="http://schemas.microsoft.com/ink/2010/main" type="line" rotatedBoundingBox="26462,18450 26477,18450 26477,18465 26462,18465"/>
            </emma:interpretation>
          </emma:emma>
        </inkml:annotationXML>
        <inkml:traceGroup>
          <inkml:annotationXML>
            <emma:emma xmlns:emma="http://www.w3.org/2003/04/emma" version="1.0">
              <emma:interpretation id="{8B8C97ED-3926-427C-AAE8-49CDC7DC3AD2}" emma:medium="tactile" emma:mode="ink">
                <msink:context xmlns:msink="http://schemas.microsoft.com/ink/2010/main" type="inkWord" rotatedBoundingBox="26462,18450 26477,18450 26477,18465 26462,18465"/>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 0,'0'0'0,"0"0"0,0 0 0,0 0 0,0 0 0,0 0 0,0 0 0,0 0 0,0 0 0,0 0 0,0 0 0,0 0 0,0 0 0,0 0 0,0 0 0,0 0 0,0 0 0,0 0 0,0 0 0,0 0 0,0 0 0,0 0 0,0 0 0,0 0 0,0 0 0,0 0 0,0 0 0,0 0 0,0 0 0,0 0 0,0 0 0,0 0 0,0 0 0,0 0 0,0 0 0,0 0 0,0 0 0,0 0 0,0 0 0,0 0 0,0 0 0,0 0 0,0 0 0,0 0 0,0 0 0</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4:51:40.49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7001D0B-6B52-466F-BEE1-DAEEAE6E241F}" emma:medium="tactile" emma:mode="ink">
          <msink:context xmlns:msink="http://schemas.microsoft.com/ink/2010/main" type="writingRegion" rotatedBoundingBox="2350,4379 2644,12739 1472,12781 1178,4420">
            <msink:destinationLink direction="with" ref="{88A0A773-6B1D-4CCC-AA68-232058AB46EC}"/>
          </msink:context>
        </emma:interpretation>
      </emma:emma>
    </inkml:annotationXML>
    <inkml:traceGroup>
      <inkml:annotationXML>
        <emma:emma xmlns:emma="http://www.w3.org/2003/04/emma" version="1.0">
          <emma:interpretation id="{96B13967-80A4-4EDF-B9E1-E5C24413993A}" emma:medium="tactile" emma:mode="ink">
            <msink:context xmlns:msink="http://schemas.microsoft.com/ink/2010/main" type="paragraph" rotatedBoundingBox="2350,4379 2644,12739 1472,12781 1178,4420" alignmentLevel="1"/>
          </emma:interpretation>
        </emma:emma>
      </inkml:annotationXML>
      <inkml:traceGroup>
        <inkml:annotationXML>
          <emma:emma xmlns:emma="http://www.w3.org/2003/04/emma" version="1.0">
            <emma:interpretation id="{20CA18A8-11D0-48F7-8DFE-F383A620F497}" emma:medium="tactile" emma:mode="ink">
              <msink:context xmlns:msink="http://schemas.microsoft.com/ink/2010/main" type="line" rotatedBoundingBox="2350,4379 2644,12739 1472,12781 1178,4420"/>
            </emma:interpretation>
          </emma:emma>
        </inkml:annotationXML>
        <inkml:traceGroup>
          <inkml:annotationXML>
            <emma:emma xmlns:emma="http://www.w3.org/2003/04/emma" version="1.0">
              <emma:interpretation id="{66CD9E5D-67F0-4368-B63E-3A522ACF7460}" emma:medium="tactile" emma:mode="ink">
                <msink:context xmlns:msink="http://schemas.microsoft.com/ink/2010/main" type="inkWord" rotatedBoundingBox="2350,4379 2644,12739 1472,12781 1178,4420"/>
              </emma:interpretation>
              <emma:one-of disjunction-type="recognition" id="oneOf0">
                <emma:interpretation id="interp0" emma:lang="en-US" emma:confidence="0">
                  <emma:literal>in</emma:literal>
                </emma:interpretation>
                <emma:interpretation id="interp1" emma:lang="en-US" emma:confidence="0">
                  <emma:literal>is</emma:literal>
                </emma:interpretation>
                <emma:interpretation id="interp2" emma:lang="en-US" emma:confidence="0">
                  <emma:literal>in,</emma:literal>
                </emma:interpretation>
                <emma:interpretation id="interp3" emma:lang="en-US" emma:confidence="0">
                  <emma:literal>in.</emma:literal>
                </emma:interpretation>
                <emma:interpretation id="interp4" emma:lang="en-US" emma:confidence="0">
                  <emma:literal>i,</emma:literal>
                </emma:interpretation>
              </emma:one-of>
            </emma:emma>
          </inkml:annotationXML>
          <inkml:trace contextRef="#ctx0" brushRef="#br0">301 206 903,'-5'-52'1806,"5"32"-129,0 3 0,0 0 387,0 0-645,0 17 0,3-25-516,-3 25 0,0 0-258,0 0-129,0 0-258,-7 30-129,-4-1 0,1 13-129,-8 14 129,0 13-129,-7 15 129,0 12 0,-2 6-129,-2 3 258,1-3-258,-1-8 129,4-15 129,7-14 129,0-22 0,11-16 129,7-27-129,-4-11 0,6-30 0,20-18 129,1-15-258,7-19-129,4-14-129,4-7 0,5-2 0,-2 2 0,0 10 0,-8 19-129,-5 15 0,-5 19 0,-5 19-258,-18 32 387,22-9-258,-17 28 258,-3 26 129,-2 14-129,0 16 129,0 10 0,0 8 129,0 3-129,0-3 129,0-2-129,4-7-129,3-10 129,2-13-129,1-6 0,1-8 129,-2-10-129,2-5-129,-4-7-129,7-4-387,-14-21-516,18 31-774,-18-31-1806,0 0-903,0 0-258</inkml:trace>
          <inkml:trace contextRef="#ctx0" brushRef="#br0" timeOffset="254.0133">95 869 1677,'9'-41'3999,"5"18"-1935,8-8 0,8 5-645,6-8-258,9 7 0,0-3-516,1 7-516,3 6-387,-6 3-774,0 12-774,-4 2-903,-7 0-1161,1 18-258</inkml:trace>
          <inkml:trace contextRef="#ctx0" brushRef="#br0" timeOffset="925.0517">-234 1903 1548,'0'0'3483,"-13"-16"-1806,13 16-645,0 0-387,0 0 0,16-4-129,-16 4 129,22 27 0,-15 3-258,4 13 129,-6 2 0,2 10 0,-7-2 0,2-3 129,-2-7-129,0-7 258,-4-17 0,4-19 0,0 0-258,-1-14 0,1-30 129,5-8-387,8-19 0,6-11-258,6-8 0,4-2 0,3 4 0,0 10-129,-1 12 129,-1 16-129,-1 20 129,-8 17-129,-3 13 129,-5 25-129,-8 16 129,-3 11 0,-2 7 0,-2 5 0,-12 0 0,-4 0 129,-2-5-129,-3-7 0,5-8 0,2-10 129,2-3-258,5-5 129,7-3 0,2-3 0,7-2 0,15 0 0,4 0 0,7-1 0,8 3 0,5-4 129,6 2 0,-3-6-258,3 3 0,-9-8-516,3 9-387,-15-13-774,1 8-1032,-11 5-1935,-21-16-129</inkml:trace>
          <inkml:trace contextRef="#ctx0" brushRef="#br0" timeOffset="1554.0887">-329 3015 3096,'32'40'2193,"-16"-14"-129,7 15-258,-3 2 129,7 14-516,-9 2-129,3 5-387,-6-7 0,-1-2 0,-10-12-258,1-4 0,-5-14 129,-2-7-258,2-18 0,-20-12-258,6-20 0,2-8-129,-3-11-129,1-12-129,3-8-129,8-9 129,3-2 0,5 9-129,11 9 258,7 6-129,8 16 0,5 11 0,5 14 129,4 17 0,-1 12 0,-2 20 0,-3 14 0,-5 17 129,-9 6-129,-9 15 258,-12 7-129,-4 2 129,-20-2-129,-9-4 129,-8-8 0,-8-5-129,-3-8 0,-6-14-129,2-6-129,-3-12-387,13-3-258,-2-19-1032,18 2-1161,1-10-1935,25-4-258</inkml:trace>
          <inkml:trace contextRef="#ctx0" brushRef="#br0" timeOffset="2096.1199">-276 4543 1161,'0'0'2709,"0"9"-903,2 14-258,2 13-387,-4 5 516,5 12-387,-5 6 129,2 7-258,-2-5 0,5 5-387,1-15 129,8-1-129,-5-16 129,14-9 0,1-25-258,15-9 129,-3-30-129,12-9 0,-3-16-387,2-11 0,-1-4-258,-5-1-258,-5 11-516,-14 1-129,3 22-903,-20 1-1419,0 16-1548,-5 29-516,0 0 258</inkml:trace>
          <inkml:trace contextRef="#ctx0" brushRef="#br0" timeOffset="2745.157">179 5784 1806,'-16'-55'3999,"9"28"-645,0 7-774,-4-5-774,11 25-129,-11-30-387,11 30-387,-7-16-258,7 16-129,0 0-129,-10 11-129,6 17-258,0 13 129,-3 7-129,-2 11 129,-2 9 0,4 5 0,-5 2 0,3-4 0,0-7-258,0-14-129,4 0-516,-4-21-774,9-1-903,0-28-2064,0 0-258,14-3 0</inkml:trace>
          <inkml:trace contextRef="#ctx0" brushRef="#br0" timeOffset="3390.1939">113 6946 1806,'0'0'3741,"0"0"-903,7 32-1161,-5-3-645,2 15 129,-4-3 0,0 15-129,0-10-129,0 4-129,-6-11 129,6-1 0,-7-15 129,7 0-258,0-23-129,0 0-258,0 0 0,-11-36-129,11-5 0,0-7-258,0-5 0,0-4 0,6 3-387,-1 10 387,6 10-129,0 14-129,-11 20 129,28 4 129,-6 22-129,-1 10 0,4 5 258,2 2-129,-2-2 129,-1-4 0,-5-10 129,3-9 129,-6-18 129,5-7-387,-1-20 0,3-10-258,4-4-645,-7-22-1032,14 1-2709,-5 1-516,-6 4-258</inkml:trace>
          <inkml:trace contextRef="#ctx0" brushRef="#br0" timeOffset="3833.2193">726 7609 129,'16'13'1290,"-16"-13"-258,0 0 129,5 16 0,-5-16-129,-11 34 129,-5-6 258,-4 6-258,3 14 129,-10 6 0,7 17 0,-9-5 129,19 13-129,-5-12 129,15 6-258,0-16-258,15-1-129,3-22-129,12-11 258,6-23-258,14-7-129,0-27 0,7-14 0,-5-15 0,-5-6-258,-8-6-129,-12-4-258,-18 6-129,-21 6-129,-21 11 0,-22 14-258,-2 18-129,-17 6-645,11 18-516,-8 15-2967,8 6 0,15 8-387</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4:51:51.5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A0797CC-0CA5-47CE-A05E-A8E020FE606E}" emma:medium="tactile" emma:mode="ink">
          <msink:context xmlns:msink="http://schemas.microsoft.com/ink/2010/main" type="writingRegion" rotatedBoundingBox="5486,13372 20033,13677 20003,15085 5457,14780"/>
        </emma:interpretation>
      </emma:emma>
    </inkml:annotationXML>
    <inkml:traceGroup>
      <inkml:annotationXML>
        <emma:emma xmlns:emma="http://www.w3.org/2003/04/emma" version="1.0">
          <emma:interpretation id="{D06DAA62-541B-432F-A212-EA564A9F6C40}" emma:medium="tactile" emma:mode="ink">
            <msink:context xmlns:msink="http://schemas.microsoft.com/ink/2010/main" type="paragraph" rotatedBoundingBox="5486,13372 20033,13677 20003,15085 5457,14780" alignmentLevel="1"/>
          </emma:interpretation>
        </emma:emma>
      </inkml:annotationXML>
      <inkml:traceGroup>
        <inkml:annotationXML>
          <emma:emma xmlns:emma="http://www.w3.org/2003/04/emma" version="1.0">
            <emma:interpretation id="{7BFCAEAC-C13A-4710-B253-E89F2B2AC362}" emma:medium="tactile" emma:mode="ink">
              <msink:context xmlns:msink="http://schemas.microsoft.com/ink/2010/main" type="line" rotatedBoundingBox="5486,13372 20033,13677 20003,15085 5457,14780"/>
            </emma:interpretation>
          </emma:emma>
        </inkml:annotationXML>
        <inkml:traceGroup>
          <inkml:annotationXML>
            <emma:emma xmlns:emma="http://www.w3.org/2003/04/emma" version="1.0">
              <emma:interpretation id="{7D71733C-6C3D-4445-ADFF-3D027760302E}" emma:medium="tactile" emma:mode="ink">
                <msink:context xmlns:msink="http://schemas.microsoft.com/ink/2010/main" type="inkWord" rotatedBoundingBox="5486,13372 10963,13487 10934,14895 5457,14780"/>
              </emma:interpretation>
              <emma:one-of disjunction-type="recognition" id="oneOf0">
                <emma:interpretation id="interp0" emma:lang="en-US" emma:confidence="0">
                  <emma:literal>R5-350r</emma:literal>
                </emma:interpretation>
                <emma:interpretation id="interp1" emma:lang="en-US" emma:confidence="0">
                  <emma:literal>Razor</emma:literal>
                </emma:interpretation>
                <emma:interpretation id="interp2" emma:lang="en-US" emma:confidence="0">
                  <emma:literal>Rizzo.</emma:literal>
                </emma:interpretation>
                <emma:interpretation id="interp3" emma:lang="en-US" emma:confidence="0">
                  <emma:literal>R5^_350r</emma:literal>
                </emma:interpretation>
                <emma:interpretation id="interp4" emma:lang="en-US" emma:confidence="0">
                  <emma:literal>R5^-350r</emma:literal>
                </emma:interpretation>
              </emma:one-of>
            </emma:emma>
          </inkml:annotationXML>
          <inkml:trace contextRef="#ctx0" brushRef="#br0">49 157 774,'-16'-31'2709,"16"31"129,-14-23-516,14 23-129,-13-19-645,13 19-516,0 0-258,0 0-387,0 0 129,0 0-387,-5 26-129,5 3 0,0 10 129,3 9 0,6 18 129,-5 7-129,5 15 129,-5-1 129,3 2-129,-4-3 0,1-8 129,-2-14-129,1-10 129,-3-18 129,2-11 0,-2-25 0,0 0-129,0 0 0,-2-20-129,-3-16 129,1-10-258,-3-8 0,0-13-129,2-6 0,1-8 0,2 1 0,2 0-129,0 5 129,7 4-129,8 5 0,3 10 0,5 8 0,4 7 0,7 11 0,3 7 0,5 9 0,-1 8 0,4 6-129,-2 0 258,-2 16-129,-7 4 0,-6 5 129,-8 3 0,-9 6 0,-11 2 0,-4 1 129,-15 3-129,-10-3 0,-5-1 129,-5-1-129,-1-3 0,2-1 0,6-6 0,5-2 0,8-2-129,6 2 129,8 2-129,5 4 129,0 3 0,11 4 0,3 5 0,2 1 129,5 3 129,-1 1-129,2-3 0,-1-4 0,4 1 0,-3-8 0,-1-2 0,1-5-129,-4-5 129,0-6-129,-2-2-129,-16-12 0,21 13-387,-21-13-258,18 5-1161,-2-5-1419,-16 0-1419,23-5 0</inkml:trace>
          <inkml:trace contextRef="#ctx0" brushRef="#br0" timeOffset="614.0348">587 872 2193,'5'-16'4128,"-5"16"-129,0 0-1935,2 9-516,3 8-387,-5-17-516,4 38 129,-4-19-258,0 5-129,0-8-129,1 1 129,-1-17 129,0 17-129,0-17 0,0-11-129,2-12 129,5-8-129,1-6-129,2-11-129,5-4 0,4-3-129,3 1 129,1 4-129,2 11 0,0 7 0,0 12 0,-3 13 0,-3 7 0,-2 16 0,-8 16 0,-4 13 129,-5 3 0,-4 6 0,-8-3 0,-3-1 129,-1-5 0,0-9-129,2-12 129,3-7-129,11-17 0,0 0 129,0 0-129,0 0 0,23-15 0,1 1-129,8 0 129,4-1 0,3 7-129,-3 6 0,-4 2 129,-5 10 0,-7 14-129,-15 8 258,-5 5 129,-14 6-258,-13 3 387,-3 2-258,-8-5 129,0-2-129,-1-10 0,7-7-129,5-4-129,2-7-258,25-13-774,-29 0-1548,29 0-1806,0-22-258,9 1 0</inkml:trace>
          <inkml:trace contextRef="#ctx0" brushRef="#br0" timeOffset="1194.0679">1177 617 1032,'0'-20'2580,"17"15"-387,-1-2 129,11 3-387,3-7 0,15 6-129,-4-7-516,11 6-387,-2-3 0,4 6-516,-8-3 0,-1 6-258,-5 0-258,-12 0-129,-1 4-387,-27-4-645,25 21-1032,-23-1-1806,-2-20-516,-13 36 259</inkml:trace>
          <inkml:trace contextRef="#ctx0" brushRef="#br0" timeOffset="1825.103">1183 210 2451,'-25'-26'3870,"25"26"516,-2-31-2838,2 4 0,14 6-645,6-9-129,12 1-258,4-5 129,9 8-258,-4-3-258,2 11 129,-4 6-258,-5 8 129,-5 4-129,-7 11 129,-10 9 0,-5 6 0,-1 3 387,-3 1-387,-1-3 129,5-2 0,6-9-129,12-9-129,11-2-516,7-5-1161,12-14-2580,10 2-258,-3-10-129</inkml:trace>
          <inkml:trace contextRef="#ctx0" brushRef="#br0" timeOffset="1391.0796">1366 847 2193,'-6'16'4257,"6"-16"0,0 0-2064,9 5-645,20-5-387,-2-3 0,10-5-645,3-2-516,3-5-516,5 7-1032,-7-5-1419,-3 1-1290,-2 3-387</inkml:trace>
          <inkml:trace contextRef="#ctx0" brushRef="#br0" timeOffset="5718.3271">4097 1070 1677,'0'0'1032,"-18"10"258,18-10-129,0 0 516,25 6 0,-7-6 0,10 0 129,-1-6-387,14 3-129,1-10-129,9 4-387,-2-3-129,3 1-129,-7-3-129,-1 3 129,-8-3-129,-5 3-129,-17-5 0,-14 16 0,5-34-129,-10 15 129,-22-6 0,-9-4-129,-7-3 0,-3-7 0,-8 1 0,0-3 0,0-1-129,6-1 0,11 0 0,11 2-129,12 4 0,12 1 0,10 2-129,18 6 129,16 6 0,13 4-129,11 8 129,8 6 129,-1 4-129,-1 14 0,-6 11 129,-12 13 0,-9 6-129,-20 10 258,-13 5 0,-12 3 0,-3-1 0,-10-6 129,-3-7 0,5-5 0,8-7 0,3-8-129,12-10 129,19-4-129,6-3 0,19-6-129,14-1 0,8-4-387,14 0-387,-5-2-1290,16-2-2193,-10 1-645,-2 1-129</inkml:trace>
        </inkml:traceGroup>
        <inkml:traceGroup>
          <inkml:annotationXML>
            <emma:emma xmlns:emma="http://www.w3.org/2003/04/emma" version="1.0">
              <emma:interpretation id="{8EE3D54B-25B8-4D85-A237-3734F07CF48B}" emma:medium="tactile" emma:mode="ink">
                <msink:context xmlns:msink="http://schemas.microsoft.com/ink/2010/main" type="inkWord" rotatedBoundingBox="14879,13819 20027,13927 20009,14808 14861,14700"/>
              </emma:interpretation>
              <emma:one-of disjunction-type="recognition" id="oneOf1">
                <emma:interpretation id="interp5" emma:lang="en-US" emma:confidence="0">
                  <emma:literal>Assume's</emma:literal>
                </emma:interpretation>
                <emma:interpretation id="interp6" emma:lang="en-US" emma:confidence="0">
                  <emma:literal>Assuming</emma:literal>
                </emma:interpretation>
                <emma:interpretation id="interp7" emma:lang="en-US" emma:confidence="0">
                  <emma:literal>Assuming,</emma:literal>
                </emma:interpretation>
                <emma:interpretation id="interp8" emma:lang="en-US" emma:confidence="0">
                  <emma:literal>Assumers</emma:literal>
                </emma:interpretation>
                <emma:interpretation id="interp9" emma:lang="en-US" emma:confidence="0">
                  <emma:literal>Assume</emma:literal>
                </emma:interpretation>
              </emma:one-of>
            </emma:emma>
          </inkml:annotationXML>
          <inkml:trace contextRef="#ctx0" brushRef="#br0" timeOffset="26934.5406">9387 895 1806,'0'0'2838,"16"0"0,2 0-387,12-5-387,4-8-645,18 4-258,4-3-387,8 3-387,4 2-645,0-2-1161,2 3-2451,-2 6-387,-16 0 129</inkml:trace>
          <inkml:trace contextRef="#ctx0" brushRef="#br0" timeOffset="26668.5254">9648 438 516,'-34'125'1677,"11"-48"-258,-4 3 0,-2 2-129,-1 0-129,-2-9-129,7-5-258,-2-20 387,9-5-258,2-22 0,16-21-129,0 0 0,0-30-129,7-16-387,18-17 258,4-8-516,6-16-129,8-4 129,8-2-258,0 7 129,-2 12 0,-1 11-129,-10 19 129,-1 13-129,-8 21 129,-6 10-129,-8 25 129,-8 16 0,-5 14 258,-2 13 0,0 8 387,-8 4-258,-2 4 129,-3-7 129,4-4-129,0-12-129,4-10 129,1-13-129,4-10 0,0-6-387,0-22-516,11 23-774,-11-23-2451,16 2-387,-16-2 129</inkml:trace>
          <inkml:trace contextRef="#ctx0" brushRef="#br0" timeOffset="27711.585">10531 487 1935,'9'-38'3612,"-9"38"-1419,-2-23-774,2 23-387,-23-7-258,-2 7-258,-4 11-258,-8 8-129,-10 8-258,-5 7 129,2 5 0,-4 4 0,8 0 0,4-2 0,12-6 129,9-3-129,13-7 129,8-5-129,0-20 129,33 21 0,1-17 0,10-4 258,8 0-258,7-7 0,2 0-129,0 3 129,-7 2-129,-7 2 0,-13 9 0,-15 13 0,-17 10 0,-7 5 129,-22 9 0,-13-3 258,-4 5-129,-8-7 129,-2-3-258,4-10 387,7-6-774,9-10-129,9-12-774,25 0-774,0-18-1806,12-12-516</inkml:trace>
          <inkml:trace contextRef="#ctx0" brushRef="#br0" timeOffset="28068.6054">11022 438 2709,'-67'17'3741,"12"9"-1548,-6 6-774,0 11-516,0 2-387,6 1 0,8-1-387,17-3 0,14-8-129,14-5 129,4-6-129,23-9 129,14-8-129,11-6 258,8 0-129,6-6-129,2-3 0,-3 0 0,-6 6-129,-7 3 129,-14 3-258,-14 17 258,-15 7 0,-9 12 0,-19 2 258,-10 5-129,-6-3 129,-5 2-129,5-10 0,-1-4-387,11-10-903,6-12-1290,21-9-1290,-4-9-129</inkml:trace>
          <inkml:trace contextRef="#ctx0" brushRef="#br0" timeOffset="28384.6234">11319 572 2709,'-27'66'3612,"2"-16"-1935,4 2-387,6 10-258,-1-1-129,11 1 0,1-8-258,4-4 0,11-11 0,12-5 0,4-17 0,13-6-129,6-11-129,13-14 129,7-15 0,4-6-258,-2-10 0,-1-7-129,-7-1-129,-11-4-387,-8 7-129,-23-3-1032,-6 13-645,-12-2-1161,-7 9-1290,-3 12 258</inkml:trace>
          <inkml:trace contextRef="#ctx0" brushRef="#br0" timeOffset="29918.7111">11812 766 3225,'8'75'3225,"-4"-28"-516,-4-6-645,0 9-387,0-11-516,0 5-387,-2-11 129,2-3-516,-5-9 387,5-5-387,0-16-129,0 0 0,16-10 0,5-17 129,10-12-387,8-10 129,6-9-258,7-12 129,4 1 0,1 1-258,-5 9 258,-7 9-129,-8 14 0,-6 15 129,-8 19-129,-9 11 129,-8 21 0,-6 15 0,-2 3 129,-7 9 129,-4 0 0,-1 2 0,1-9 0,3-9 0,1-11-129,7-8 129,2-22-129,0 0 0,21-2 0,10-25 0,3-8 0,9-8-129,7-9 0,2-3-129,4 3 129,-6 6-129,-7 8-129,-11 10 129,-5 14 0,-11 14 0,-11 14 129,-5 21 0,-12 8 0,-4 7 129,-8 7 0,1 2 0,0-7 0,3-6 0,4-12 0,11-11 0,5-23 0,0 0-129,32-5 0,7-27-129,10-6 129,6-13-258,11-10 129,4-5 0,4 4-129,-10 1 0,-5 11 0,-12 9 0,-10 14 129,-13 18 129,-24 9-129,0 41 258,-17 6 0,-11 15 129,-8 4 129,2 13 0,-5-8 0,6 0 0,10-14 129,12-9-258,11-12 129,15-11 0,15-14-387,20-11 129,13-9-129,17-16 129,8-6-387,7-8 258,0 2-516,-9-2 258,-7 7 129,-16 1-258,-13 12-258,-31-1-258,-19 20-516,-10-4 129,-23 6-129,-31 0-258,-4 10 258,-25-10-129,-4 7 387,-10-9 258,1 0 645,2-12-129,11-1 387,18-3-129,14-2 129,16-5 0,20 2 129,20-2 129,8 1-129,28-1 0,13-4 129,15-1 258,11-4-129,11 1 387,5-1-129,5 7-129,-7-1 129,-3 10-258,-18 3 0,-10 9-258,-15 4-129,-24 18-387,-14 11 0,-12 5 129,-17 5-129,-8 2 129,-8 3 129,-2-1 0,2-3 129,10-7 258,-1-11 258,16-4-129,20-18 258,0 0-129,0 0 129,31-25-129,10-6 129,14-4-258,10-8 0,13-3-129,7-1 129,-1 8-129,-5 3 0,-4 11-129,-14 9 0,-13 15 0,-14 6 129,-16 23-129,-18 12 129,-7 10 258,-20 3-258,-3 6 258,-10-4-129,4-3 0,1-9 0,6-10 0,4-15-129,25-18 0,0 0-129,7-21 0,25-15-129,15-14 0,15-7-129,10-7 0,12 0 0,0 5 0,1 9-129,-10 11 129,-7 19 0,-16 20 0,-18 15 258,-22 31-129,-13 16 129,-28 15 129,-18 9 0,-17 5 0,-11-2 387,-4-4-645,-4-10 129,-1-16-516,11-6-258,1-24-903,22-6-2838,7-14-516,9-9-516,7-11 388</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4:49:18.240"/>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97BEEACD-B034-4448-82C1-FC800682C733}" emma:medium="tactile" emma:mode="ink">
          <msink:context xmlns:msink="http://schemas.microsoft.com/ink/2010/main" type="writingRegion" rotatedBoundingBox="10831,13013 10850,3350 17924,3364 17905,13027"/>
        </emma:interpretation>
      </emma:emma>
    </inkml:annotationXML>
    <inkml:traceGroup>
      <inkml:annotationXML>
        <emma:emma xmlns:emma="http://www.w3.org/2003/04/emma" version="1.0">
          <emma:interpretation id="{4D0F8879-4B7A-45C8-AEE3-0C9623A9D942}" emma:medium="tactile" emma:mode="ink">
            <msink:context xmlns:msink="http://schemas.microsoft.com/ink/2010/main" type="paragraph" rotatedBoundingBox="10831,13013 10850,3350 13581,3356 13562,13019" alignmentLevel="1"/>
          </emma:interpretation>
        </emma:emma>
      </inkml:annotationXML>
      <inkml:traceGroup>
        <inkml:annotationXML>
          <emma:emma xmlns:emma="http://www.w3.org/2003/04/emma" version="1.0">
            <emma:interpretation id="{937437AD-8476-4990-86A8-FDDE18AB4BE6}" emma:medium="tactile" emma:mode="ink">
              <msink:context xmlns:msink="http://schemas.microsoft.com/ink/2010/main" type="line" rotatedBoundingBox="10831,13013 10850,3350 13581,3356 13562,13019"/>
            </emma:interpretation>
          </emma:emma>
        </inkml:annotationXML>
        <inkml:traceGroup>
          <inkml:annotationXML>
            <emma:emma xmlns:emma="http://www.w3.org/2003/04/emma" version="1.0">
              <emma:interpretation id="{FBC57E63-FD90-4F0D-96D6-0131D4E8E7C1}" emma:medium="tactile" emma:mode="ink">
                <msink:context xmlns:msink="http://schemas.microsoft.com/ink/2010/main" type="inkWord" rotatedBoundingBox="10833,12264 10850,3350 13581,3356 13563,12270"/>
              </emma:interpretation>
              <emma:one-of disjunction-type="recognition" id="oneOf0">
                <emma:interpretation id="interp0" emma:lang="en-US" emma:confidence="0.5">
                  <emma:literal>icon'</emma:literal>
                </emma:interpretation>
                <emma:interpretation id="interp1" emma:lang="en-US" emma:confidence="0">
                  <emma:literal>Iino/</emma:literal>
                </emma:interpretation>
                <emma:interpretation id="interp2" emma:lang="en-US" emma:confidence="0">
                  <emma:literal>ion/</emma:literal>
                </emma:interpretation>
                <emma:interpretation id="interp3" emma:lang="en-US" emma:confidence="0">
                  <emma:literal>icon/</emma:literal>
                </emma:interpretation>
                <emma:interpretation id="interp4" emma:lang="en-US" emma:confidence="0">
                  <emma:literal>*ion/</emma:literal>
                </emma:interpretation>
              </emma:one-of>
            </emma:emma>
          </inkml:annotationXML>
          <inkml:trace contextRef="#ctx0" brushRef="#br0">9167 3731 1161,'-14'-19'1419,"14"19"-387,0-19-258,0 19-129,7-17-387,-7 17 129,26-14-129,-9 11 258,2 1 258,5 2-258,1 0 129,8 9 129,3 1 0,9 2 0,-1-2-129,10 4 129,4-6-129,5 4-129,6-5 0,7 3 0,-1-5-129,7 1 258,-1-6-258,5 1 0,-5-1 129,1 0-258,-1-8-129,-6-1 0,-6 1 0,-6-1-129,-8 2-129,-7 2 0,-5 5-129,-10-2 0,-6 2-258,-10 2 0,1 8-258,-18-10 0,17 16-387,-17-16-258,1 17-387,-1-17-516,0 0-1419,-12 17 259</inkml:trace>
          <inkml:trace contextRef="#ctx0" brushRef="#br0" timeOffset="-616.0348">10028 1766 774,'0'0'774,"0"0"0,0 0 129,0 0-129,0 0-129,0 0-258,0 0 129,0 0-129,0 0 129,0 0 0,11 15 129,-5 4 0,-2 7 129,6 6 0,-3 4 129,3 10-258,-3 4 0,3 6-129,-4 2 129,2 7 0,-4 0-129,3 7-258,-6-2 258,3 3-258,-4-1 0,0 1-129,0 1 129,0-1-129,0-1-129,0 0 129,0-4 129,0-1-258,0-6 129,0-3-129,0-5 129,0-1-129,0-10 129,0 1 0,0-7 0,0 0-129,1-2 129,-1-2-129,0-2 129,2-5-129,-2-3 0,0-1-129,0-6 129,0-15 0,0 21 0,0-21 0,0 0 129,0 0 0,0 0 0,0 0 0,0 0 0,0 0 0,0 0 0,0 0 129,0 0-258,0 0 0,0 0-258,0 0 129,0 0-129,0 0-129,0-9 0,0 9-516,-2-17 0,-6 2-387,8 15-645,-7-16-903,7 16-1548,0 0 258</inkml:trace>
          <inkml:trace contextRef="#ctx0" brushRef="#br0" timeOffset="-29376.6801">9755-125 129,'0'-21'1290,"0"21"-387,-1-19 0,1 19-129,-7-20 0,7 20-258,-10-24 0,10 24 129,-16-28-129,16 28 129,-21-25-129,21 25-129,-27-21 129,27 21-258,-33-20 0,16 13 0,-3-2-129,-3 4 0,1-1-129,-4 0 0,-3 5 0,0-1 0,-2 0 129,2 2-129,-4 0 0,4 0 129,-5 0 0,3 0-129,0 4 258,-2-1-258,-1 4 0,-2-2 0,-2 4-258,-5 1 258,2 2 0,-3 1 0,2 3 0,-2 1 0,-1 0 0,2 2 0,0-4 0,7 4 258,-3-4-258,3 4 0,-2-3 129,4 1 0,-1 0 0,-1 2 129,4-2-129,1 3 129,2-1-129,-1 3-129,1-1 129,4 3-129,-1-2 0,7 3 129,-3 3-129,4-1 0,0 7 129,2 0 0,1 2 258,1 2-258,0 1 129,2 4-129,0-4 387,0 7-387,2-1 0,0-1 0,1 1-129,2-1 129,-1 4 0,2-4 0,3 2-129,0-3 129,1-2 0,2-2 129,0 1-129,2 1 0,3-4 0,3 4 0,3-3-129,1 1 129,0 0 0,3-1 0,2 1 0,0-3 0,2 0 129,2 2-129,3-4-129,0 2 129,3-2-129,2 0 129,1-2 0,2 3-129,1-1 0,1-2 129,1 1 0,2-1-129,1-1 129,2-2 0,2-3 0,5-1 0,1-4 0,2-1 0,3-3 0,3-1 258,-1-1-258,4-3 0,-6-2 129,4-1-129,-3-4 0,3-2-129,-2-3 129,2 0-129,-2 0 0,-1-5 0,1-2 0,0-1 0,-1-2 129,-1 1-129,-4-3 129,0 0-129,-3-2 129,0 3 0,1-7 0,-1 1-129,0-1 129,1-3 0,-3 1-129,-1-1 0,-2 1 129,-1-1 0,-6 1-129,-1 2 129,-4 0-129,-3 1 129,-2-4-129,-2 2 129,-1-3-129,-1 0 0,1-2 0,-2-7 129,1-1-129,1-2-129,-1-2 129,-1 0-129,-2-3 129,1 1 0,-5 2 0,1 2-129,-5 0 129,-1 1 0,-3-1 0,1 0 0,-3-2 0,0-5 0,1-2 0,-1-3 0,-1 0 0,1-3 0,-1-1 129,0 0-258,0 3 258,-2 4-258,0 5 258,0 2-258,0 2 129,-7 5 0,0 2 0,-3 3 0,-2 0 0,-4 0-129,-3 0-129,0-1 258,-3-3-258,-2 4 258,-2-3-258,-1 1 258,-2-1-258,1 1 258,-3 1 0,-3 4 0,-2 1 0,-7-1 0,-3 2 0,-6 2 0,-3 2 0,-7 0 0,-1 1 0,-1-1 0,-1-1 0,2 3-129,3-1 0,-4-3 0,8 5-129,1-4-129,8 10-387,-1-8-258,14 12-645,-2-8-1161,8 3-1677,28 7-258</inkml:trace>
          <inkml:trace contextRef="#ctx0" brushRef="#br0" timeOffset="-20895.1951">8681 966 645,'0'0'774,"0"0"129,0 0 0,0 16 129,0-16 0,0 0 0,0 0 0,21 10-258,-21-10 0,17 7-129,-17-7 0,20 10 0,-20-10-258,26 14 129,-26-14-129,31 15 0,-14-8 0,2 3-129,2-1 0,1 3-129,0-2 258,2 2-258,0 0 0,0 1 0,0-2 129,2 2-129,-2-1 258,0 2-258,-2-2 0,4 3 0,-2-3 0,4 4 0,-1-3-129,1 3 129,-3-3 0,3 1-129,-2 0 129,-2-1 0,-2 4 129,-1-3-129,1 1-129,0-1 129,0 2-129,-1-1 129,1 2-129,1-2 0,-1-1 0,2 1 0,-5-3 0,1 2 0,-2-2-129,1-2 258,-2-1-129,-2-1 0,-15-8 0,28 14 0,-28-14 129,24 14-129,-24-14 0,22 15 0,-22-15 0,22 15 0,-22-15 0,23 18 0,-23-18 0,18 11 0,-18-11 129,18 11-129,-18-11 129,0 0-129,20 12 0,-20-12 129,0 0-129,16 12 0,-16-12 0,15 8 0,-15-8-129,16 12 129,-16-12 0,17 12 0,-17-12 0,15 10 0,-15-10 0,0 0 0,21 14 0,-21-14 0,17 7 0,-17-7 0,19 10 0,-19-10 0,20 9 0,-20-9 0,21 8 0,-21-8 0,19 9 0,-19-9 0,15 5 0,-15-5 0,0 0 0,17 8 129,-17-8-258,0 0 258,19 12-258,-19-12 258,16 11-129,-16-11 0,0 0 0,19 12-129,-19-12 258,0 0-258,0 0 129,17 8 0,-17-8 0,0 0 0,0 0 0,17 5 0,-17-5 0,0 0 0,0 0 129,15 5-129,-15-5 0,0 0 129,0 0 0,0 0 0,0 0 0,0 0 0,0 0 0,0 0 129,0 0-129,0-8-129,0 8 0,-5-17 129,5 17-129,-15-26-129,5 11 129,-2-2 0,-1-4 0,-4 2 0,2-3 0,-4-2-129,2-1 129,0-1 0,0 0 0,3 1 0,-3-1 0,5-1 0,0 3 0,1 2 0,3-2 0,-3 5 0,3 2 0,-1 1 0,9 16 0,-12-22-258,12 22 258,0 0-129,-17-19 129,17 19 0,0 0 0,0 0 0,0 0 0,0 0 0,0 0 0,0 0 0,0 0 0,0 0 0,0 0 0,0 0 0,0 0 0,0 0-129,0 0 129,0 0 0,0 0-129,0 0 129,0 0 0,0 0 0,0 0 0,0 0 0,0 0 0,0 0 0,0 0-129,0 0 129,0 0 0,0 0 0,0 0 0,0 12 0,0-12 0,0 0 129,10 19-129,-10-19 0,12 19 0,-12-19 129,12 24-258,-12-24 129,12 29 0,-3-14 0,-9-15 0,14 33 0,-7-16 0,-1 0 0,5 2 0,-3 0 0,3-1 129,-4 1-129,1-2 0,-1-1 0,-7-16 0,14 25 0,-14-25-129,8 17 129,-8-17 0,0 0 0,7 16 0,-7-16 0,0 0 0,4 15 0,-4-15 0,0 0 0,5 19 0,-5-19 0,0 0 0,0 0 129,3 19-129,-3-19 0,0 0 0,0 0 0,0 0-129,0 0 129,0 15 0,0-15 0,0 0 0,0 0 0,4 15 0,-4-15 0,0 0 0,0 0 0,1 16 0,-1-16 0,0 0 129,0 0-129,0 0 0,0 0 0,0 0 0,0 0 0,0 0 0,0 0 0,0 0 129,0 0-129,0 0 0,0 0 129,0 0 129,0 0-258,0 0 129,-13 5-129,13-5 129,-16 0-129,16 0 129,-19 2-129,19-2 0,-19 0 0,19 0 129,-24 0-129,24 0 0,-29 0 0,12-4 129,-4 1-129,1-1 0,-3-1 0,-1 2 129,0-4-129,-1 2 0,-3-2 0,1 0 0,1-1 0,-3-1 0,1 1 0,-1-1 0,-2 2 129,-1 0-129,1 4 0,0 0 129,2 1-129,1 0 0,4 2 129,2 0-129,5 0 0,17 0 0,-24 2 0,24-2 0,0 0 0,-19 3 0,19-3 0,0 0 0,0 0 0,0 0-129,0 0 129,0 0 0,0 0-129,0 0 129,0 0-129,0 0-129,0 0 0,0 17-258,0-17-129,0 0-387,0 0-903,20 23-645,-20-23-1806,23 5-129</inkml:trace>
          <inkml:trace contextRef="#ctx0" brushRef="#br0" timeOffset="-23865.365">8688 279 129,'0'0'903,"0"-15"258,0 15-258,0 0-129,0 0-258,0 0 258,0 0-258,0 0-258,0 0-129,0 0 129,0 0-129,0 0 129,0 0 0,0 0 129,0 0 0,0 14 129,0-14 129,3 20-258,-3-20 258,7 29-258,-3-12 258,1 6-258,-2-1 129,1 2-129,-1 3-129,2 2 129,-3 5-258,1 2 129,-3 3-129,2 2 0,-2 4 129,2-2-129,0 1 0,-2 0 0,0-3 0,1 0 0,1-1 0,0-6 0,-1-3 0,1 1 258,-2-6-258,2 3 0,0-7 0,-2 2 0,0-4 0,0 1-129,0-4 129,0-2 0,0-15-129,0 26 0,0-26 0,0 17 129,0-17-129,0 17 0,0-17 0,0 16 0,0-16 0,0 17 0,0-17 258,0 17-258,0-17 129,0 0-129,0 17 129,0-17-129,0 0 129,0 0-129,0 0 0,0 0 0,-2 17 129,2-17-129,0 0 0,0 0 0,0 0 129,-4 15-129,4-15 0,0 0 0,0 0 129,0 0-129,0 0 0,0 0 129,0 17-129,0-17 129,0 0-129,0 0 129,0 0-129,0 0 0,-1 17 0,1-17 0,0 0 0,0 0 0,0 0 0,-2 16 0,2-16 129,0 0-129,0 0 0,0 0-129,0 0 0,0 0-258,0 0-129,0 0-645,0 0-1032,0 0-1032,0 0-1290,0-9 0</inkml:trace>
          <inkml:trace contextRef="#ctx0" brushRef="#br0" timeOffset="-26165.4966">8195 607 258,'0'0'645,"0"0"-129,0 0-129,0 0 129,0 0-258,0 0 129,0 0-129,0 0 0,0 0 129,0 0-129,0 0 387,0 0-258,0 0 258,0 0 0,0 0 129,0 0-387,0 0 129,12 7-129,-12-7-258,0 0 258,18 5-129,-18-5 0,0 0 129,18 2-129,-18-2 0,0 0 129,21 2-129,-21-2 129,17 0 129,-17 0-258,24 0 258,-8 0-258,-16 0 129,29-4 0,-10 3-258,-2-3 0,0 4 0,-17 0 0,31 0-129,-31 0 0,29 0 129,-29 0-129,28 0 0,-28 0 0,27 4 129,-27-4-129,26 3 0,-26-3 129,25 2-129,-25-2 129,26 3-129,-26-3 258,24 2-129,-24-2 0,23 2 0,-23-2 0,18 1 0,-18-1 0,16 0 0,-16 0 0,0 0 0,0 0 129,17 4-129,-17-4 0,0 0 0,0 0 0,0 0-129,0 0 129,0 0 0,0 0-129,0 0 129,15 2 0,-15-2-129,0 0 129,0 0 0,0 0 0,0 0 0,0 0 0,0 0-129,0 0 258,0 0-258,0 0 0,0 0-258,0 0 0,0 0 0,0 0-129,0 0-129,0 0-129,0 0-258,0 0-258,0 0-516,0 0 0,0 0-645,0 0-774,0 0-516</inkml:trace>
          <inkml:trace contextRef="#ctx0" brushRef="#br0" timeOffset="-18061.0328">8690 578 645,'0'0'774,"0"0"-387,0 0 129,0 0 129,0 0 0,0 0 0,0 0 129,0 0 129,0 0 129,0 0-258,13-8 0,-13 8 0,19-15-129,-19 15-258,28-23 129,-8 11-129,1-5-129,5 4 258,3-8 0,9 4 0,-1-5-129,10 1 129,1-3-129,3-1-129,2 1-129,2-2 258,-3-1-258,-1 1 0,-1 1-129,-2 2 0,-2 1-129,-4 5 258,-5 0 0,-1 3-129,-6 4 0,-3 2 0,-8-1 0,-2 4 129,-17 5-129,21-7 0,-21 7 0,0 0 129,0 0-129,15-3 129,-15 3 0,0 0 0,0 0 0,0 0-129,0 0 258,0 0-129,0 0-129,0 0 0,0 0 0,0 0 0,0 0 0,0 0 0,0 0 0,0 0 0,0 0 0,0 0 0,0 0 0,0 0 0,0 0 0,0 0 0,0 0 0,0 0 0,0 0 0,0 0 0,0 0 129,0 0-129,0 0 0,0 0 0,0 0 0,0 0 0,14-17 0,-14 17 0,0 0 0,0 0 0,15-18 0,-15 18 0,0 0-129,0 0 129,17-13 0,-17 13 0,0 0 0,0 0 0,0 0 0,0 0 0,0 0 0,16-14 0,-16 14 0,0 0 0,0 0 0,0 0 129,0 0-129,17-12 0,-17 12 0,0 0 0,0 0 0,0 0-129,0 0 129,0 0 0,0 0 0,0 0 0,0 0 0,0 0 0,0 0 0,0 0 0,0 0 129,0 0-129,0 0 0,0 0 0,0 0 0,0 0 129,0 0-129,0 0 0,0 0 0,0 0 0,0 0 0,0 0 0,0 0 0,0 0 0,0 0 0,0 0 129,0 0-129,0 0 0,0 0 0,0 0 129,0 0-129,0 0 0,0 0 0,0 0 0,0 0 0,0 0 0,0 0 0,0-17 0,0 17 0,0 0 0,0 0 129,-2-17-129,2 17 129,-8-20-129,3 4 129,1-3 0,-1-5-129,0-5 129,0-1-129,1-5 129,-1 0-129,0-3 0,0-1 0,0-4 0,0 2 0,-2 2 0,2-6 0,-1 3 0,3-1 0,0-3 0,-1 0 0,2 1 129,1 1-129,1-6 129,0 1-129,-2-1 0,0 1 0,-1 1 0,-1-2 0,-1 2 0,-2-1 0,1 3 0,-1 0 0,0-1 0,0 0 0,2-1 0,-2 0 258,2-3-516,1 1 258,-1 1 0,2 1 0,-2 2 0,1 5 0,1 0 0,-2 5 0,1 0 0,1 3 0,-1 4-129,3 0 129,-1 4 0,0-1-129,2 2 129,0-2 0,0 4 0,0 0 0,0 0 0,0 0 0,4 1 0,-3 1 0,1 3 0,0 1 0,-1 1 0,-1 15 0,6-22 0,-6 22 0,1-17-129,-1 17 129,4-18 0,-4 18 0,3-22 0,-3 22 0,5-27 0,-5 27 0,4-29 0,-1 13 0,-1-1 0,0 2 129,-1 0-258,1-1 129,-2 16 0,3-27 0,-3 27 0,2-24 0,-2 24 0,2-22 0,-2 22 0,0-19 0,0 19 0,2-21 0,-2 21 0,0 0 0,0-18 0,0 18 0,0 0 0,0-19 0,0 19 0,0 0 0,0 0 0,0 0 0,0-17 0,0 17 0,0 0-129,0 0 129,0 0-129,0 0 0,0 0 0,0 0 0,0 0-129,0 0-129,0 0-258,0 0 0,0 0-516,0 0-774,0 0-1032,0 12-1806,0-12 516</inkml:trace>
          <inkml:trace contextRef="#ctx0" brushRef="#br0" timeOffset="-25579.463">8739 360 258,'0'0'645,"0"0"0,0 0 129,0 0-516,0 0 129,0 0-387,0 0 0,0 0 0,0 0 0,0 0-258,0 0 129,0 0 0,0 0 0,0 0 0,0 0-129,0 0 0,0 0-258,0 0 0,0 0-128</inkml:trace>
          <inkml:trace contextRef="#ctx0" brushRef="#br0" timeOffset="-5276.3018">9536-2488 1,'0'0'644,"0"0"-128,-16 0 129,16 0 0,0 0 0,-22 0-129,22 0 0,-26-9 129,9 2-129,17 7 129,-34-22-129,18 8 0,-4 3-129,1-3-258,0-2 0,0 3 258,0-3-387,-1 1 129,1 1-129,-2-3 0,2-3 129,-3-1-129,1-3 129,-1 0 129,0-3 0,-2 1 0,1-3 0,1 2-129,5 0 258,3-1-258,4 5-129,3-3 0,7 5-129,0-1 129,5-2-129,9 2-129,1-2 258,6 4 0,0-4 0,8 3 258,-4-4-258,8 2 129,-2 1-129,2 2 129,-3 1-129,1 2 129,-3 3-129,-1 2 0,-1 5-129,-5 2 129,-3 5-129,-2 0 129,1 0-129,-17 0-129,26 19 129,-26-19 129,24 27-129,-12-10 129,-4 1 0,3-1 0,-6 0-129,2-2 258,-4 0-129,-3-15 0,0 26 129,0-26 0,-12 22 129,-3-13-129,-2-1 0,-4-4 0,-3-3 0,-4-1 258,-2 0-258,-1-5 0,-7-10 129,4 3-129,-2-7 0,1 2 129,3 0-129,-1-2-129,6-1 129,1-1-129,5-1 0,2 0 129,6-2-129,1-3 0,5-1 0,3-1 0,4 0 0,0-2-129,5 1 129,7-1 0,6 0-129,2 0 129,3 1 0,4 1-129,0-2 129,6 4-258,0 1 258,-1 4 0,-1 3-129,0 4 129,2 3-129,-8 3 129,5 7-129,-8 2 129,2 0-129,-3 7 129,-3 5-129,1 2 129,-19-14 0,26 31 0,-19-13 0,1 1 0,-8 0 0,0-2 129,-5 2-129,-8-2 129,-1 2-129,-5-4 129,-3 2-129,-6-7 0,1 1 129,1-6-129,-5-5 129,4 0-129,-4-9 387,2-4-387,1-10 258,4-4-129,2-7 0,1-4-129,6-4 129,3-3-129,5-4 258,3-1-258,4-1 0,4-1 0,6 6-258,6 0 258,4 2-129,3 5 129,2-1-129,3 6 129,-1 0-129,2 7 0,1-2 129,-5 8 0,3 2 0,-8 4-129,3 3 129,-4 3-129,1 6 129,-4-1-258,-16 4 129,25 0 129,-25 0-129,19 2 129,-19-2 0,0 0-129,12 19 129,-12-19 129,0 19-129,0-19 0,-10 22 129,10-22 0,-24 24-129,8-12 258,-1-2-129,-2 0 0,-1-3 0,-1-2 0,-1-1 0,5-4-129,-6 0 387,5-4-387,-1-8 129,1-5 0,1-7 0,0-1 0,2-6-129,1-7 129,2 1-129,2-6 0,1 0 129,2 4-129,4-2 0,1 0 0,2 4-129,0 1 129,4 1 0,6 5 0,0 2 0,4-1-129,1 5 129,1 0 0,-3 4 0,3 1 0,-4 4 0,-12 15 0,21-22 0,-21 22 0,0 0 129,17-17-129,-17 17 0,0 0 129,0 0-129,0 0 0,0 0 0,0 0 0,0 0 0,0 0 0,0 0-129,0 0 129,0 0 0,0 0 129,0 0-129,0 0 0,0 0 0,0 0 0,0 0 0,0 0 258,0 0-258,0 0 0,0 0 0,0 0 0,0 0 0,0 0 0,0 0 129,0 0-258,0 0 129,0 0 0,0 0 0,0 0 0,0 0 0,0 0 0,0 0 129,0 0-129,0 0 129,0 0 0,0 0 0,0 0 129,0 0-129,0 0 258,0 0-258,0 0 0,0 0 0,0 0 0,0 0 0,0 0-129,0 0 0,0 0 129,0 0-129,0 0 0,-4-16 0,4 16 0,0 0-129,-19-8 129,19 8 0,-20-9 0,4 4 0,-1 0 0,-2 0 0,-3-2 0,-2 3 0,0 1 0,-2 1 0,2 2 0,0 0-129,0 2 129,4 5-129,1 3 129,19-10-129,-23 29 129,16-7-129,7 4 129,0 3-129,7 0-129,9 0 258,4-2-129,3-3 129,2-7 0,3-5-129,1-12 258,-1 0-129,1-13 0,-4-8 129,-1-4-129,-5-4 258,-2 0-129,-4-6-129,-7 5 129,-2-1-129,-4 0 129,-7 4 0,-5 1-129,-5 6 129,-2 3-129,2 6-258,-2 4-129,19 7-387,-29 0-387,25 14-645,4-14-645,0 27-1806,5-8 129</inkml:trace>
          <inkml:trace contextRef="#ctx0" brushRef="#br0" timeOffset="13496.772">10804-3377 645,'2'-80'1032,"-1"34"-129,1-4 0,-2-1 0,2 2-129,-2-4 129,2 3-129,-2 0 0,1 6-129,-1 1-258,0 7 129,0-1 129,0 1-387,2 5 0,0 2-129,-2 0 258,1 4-258,-1-3 0,0 4 0,0-1-129,0 4 129,0-4-129,0 4 129,0 1-129,0-3 0,0 3 0,0-1 0,0 3 0,0-1 0,0 2 258,0-2-258,0 2 0,0-2 0,0 2 0,0 0 0,0 1 0,0 1 0,0 15 0,2-26-258,-2 26 258,2-18 0,-2 18 0,0 0 0,0-16 0,0 16 0,0 0 0,0 0 0,0 0 0,0 0 0,0 0-129,0 0 129,0 0 0,0 0 0,2-15 0,-2 15 0,0 0 0,0 0 0,0 0 0,0 0 0,0 0 0,0 0 0,0 0 0,0 0 0,0 0 0,0 0 0,0 0 0,0 0 0,0 0 0,0 0 0,0 0 0,0 0 0,0 0 0,0 0 0,0 0 0,0 0 0,0 0 0,0 0 0,0 0 0,-9-14 0,9 14 0,0 0-129,0 0 129,0 0 0,-15-8 0,15 8 0,0 0 0,-16-5 0,16 5 0,0 0 0,0 0 0,-19-7 0,19 7 0,0 0 0,-22-5 0,22 5 0,-21-6 0,21 6 0,-24-6 0,7 2 0,0 1 0,-2 1 0,2 0 0,-4 1 0,1-1 0,-3 2 0,1-2 0,3 2 0,-1 0 0,-1-1 0,0 1 129,1-2-129,1 0 0,-2 2 0,3-2 0,-1 1 0,-2 1 0,2-2 0,0 0 0,0 2 0,1-1 0,0-1 0,1 2 0,-2-2 0,2 2 0,-2 0 0,0 0 0,1 0 0,-1 0 0,0 0 0,-2 0 0,2 0 0,-1 0 0,1 0 0,-2 0 0,1 0 0,-1 0 0,4 0 0,-4 0 0,2 0-129,2 0 129,0 0 0,2 0 0,15 0 0,-28 5 0,28-5 0,-24 5 0,24-5 0,-20 6 0,20-6 0,-19 5 0,19-5 0,-21 1 0,21-1 0,-19 4 0,19-4 129,-22 2-129,22-2 0,-24 3 0,24-3 0,-24 5 0,24-5 0,-26 5 0,26-5 0,-27 7 0,11-4 0,1 1 0,-2-1 0,-1-1 0,1 1 0,-3 1 129,3-1-129,-1 1 0,18-4 0,-29 8 0,29-8 0,-26 5 258,26-5-258,-18 5 0,18-5 0,-16 2 0,16-2-258,0 0 258,-20 4 258,20-4-258,0 0 0,-16 1 129,16-1-129,0 0 129,0 0 0,-15 0 0,15 0 0,0 0-129,0 0 129,-16 0-129,16 0 258,0 0-258,-17 0 0,17 0 129,0 0-129,-19 0 0,19 0 0,0 0 129,-15 0-129,15 0 0,0 0 0,0 0 0,0 0 129,-16 0-129,16 0 0,0 0 0,0 0 129,0 0-129,0 0 0,-15 0 0,15 0 0,0 0 0,0 0 0,0 0 0,0 0 0,0 0 0,0 0-129,0 0 129,0 0-129,0 0 129,0 0-258,0 0 0,0 0 0,0 0-129,0 0-258,0 0-258,-2 12-387,2-12-903,10 19-1677</inkml:trace>
          <inkml:trace contextRef="#ctx0" brushRef="#br0" timeOffset="633.0357">9354 4247 1,'55'-28'1805,"-23"13"1,6 3-129,3 2 0,2-1-258,5 8-258,0-4 0,9 7-129,-4-2 0,7 2-387,-1 0 258,4 0-129,-3 0-258,4 0-129,-8 0-129,-3-1 0,-4-3-258,-8 1 0,-9 1-258,-4-3 129,-8 3-129,-20 2 0,26-5 0,-26 5-258,0 0-258,0 0-387,0 0-645,0 0-258,0 0-516,-19-5-774</inkml:trace>
          <inkml:trace contextRef="#ctx0" brushRef="#br0" timeOffset="971.0548">9599 4518 1806,'69'4'3741,"-31"-4"-1806,6 0-258,4-2-387,7 2-258,0-2-387,3 2 0,-4 0-258,-1 0 0,-5 0-387,-3-2-129,-4 2-516,-7 0-774,-3 0-903,-2 0-1806,-13 0 129</inkml:trace>
        </inkml:traceGroup>
      </inkml:traceGroup>
    </inkml:traceGroup>
    <inkml:traceGroup>
      <inkml:annotationXML>
        <emma:emma xmlns:emma="http://www.w3.org/2003/04/emma" version="1.0">
          <emma:interpretation id="{C847511B-1F70-4735-A93B-BE6499FD25B2}" emma:medium="tactile" emma:mode="ink">
            <msink:context xmlns:msink="http://schemas.microsoft.com/ink/2010/main" type="paragraph" rotatedBoundingBox="12106,5511 17804,4799 18037,6662 12339,7375" alignmentLevel="2"/>
          </emma:interpretation>
        </emma:emma>
      </inkml:annotationXML>
      <inkml:traceGroup>
        <inkml:annotationXML>
          <emma:emma xmlns:emma="http://www.w3.org/2003/04/emma" version="1.0">
            <emma:interpretation id="{78F55E57-32CE-4B85-9805-AD465C5F6815}" emma:medium="tactile" emma:mode="ink">
              <msink:context xmlns:msink="http://schemas.microsoft.com/ink/2010/main" type="line" rotatedBoundingBox="12106,5511 17804,4799 18037,6662 12339,7375"/>
            </emma:interpretation>
          </emma:emma>
        </inkml:annotationXML>
        <inkml:traceGroup>
          <inkml:annotationXML>
            <emma:emma xmlns:emma="http://www.w3.org/2003/04/emma" version="1.0">
              <emma:interpretation id="{A0AF5190-BDA2-42FD-9C74-886216BF5A47}" emma:medium="tactile" emma:mode="ink">
                <msink:context xmlns:msink="http://schemas.microsoft.com/ink/2010/main" type="inkWord" rotatedBoundingBox="12106,5511 17804,4799 18037,6662 12339,7375"/>
              </emma:interpretation>
              <emma:one-of disjunction-type="recognition" id="oneOf1">
                <emma:interpretation id="interp5" emma:lang="en-US" emma:confidence="0">
                  <emma:literal>tiny</emma:literal>
                </emma:interpretation>
                <emma:interpretation id="interp6" emma:lang="en-US" emma:confidence="0">
                  <emma:literal>Gain 493 3</emma:literal>
                </emma:interpretation>
                <emma:interpretation id="interp7" emma:lang="en-US" emma:confidence="0">
                  <emma:literal>tiny 933</emma:literal>
                </emma:interpretation>
                <emma:interpretation id="interp8" emma:lang="en-US" emma:confidence="0">
                  <emma:literal>vein 493 3</emma:literal>
                </emma:interpretation>
                <emma:interpretation id="interp9" emma:lang="en-US" emma:confidence="0">
                  <emma:literal>Jenny 933</emma:literal>
                </emma:interpretation>
              </emma:one-of>
            </emma:emma>
          </inkml:annotationXML>
          <inkml:trace contextRef="#ctx0" brushRef="#br0" timeOffset="106296.0798">13033-3110 1419,'0'-17'1935,"0"17"-516,0 0-387,0 0-129,0 0-129,16 3-258,-16 15 0,0 9 0,0 7 0,-5 10 129,-8 4 0,3 4-258,-6 0 258,-1-2-258,1-6 129,2-6-129,1-12 0,5-6 0,8-20-129,-11 20 0,11-20 0,0 0 129,0 0-129,0 0 0,9-11 0,-9 11-129,25-21 0,-6 8 0,-1-1 129,7 0-258,1 1 0,-1 2 0,1 2-258,0 2 129,2 6-129,-6-5-258,3 6-129,-7-3-258,3 3-129,-21 0-387,31-4 0,-31 4-387,26-21-258,-15 1 387,2-1 387,-1-6 0,1-3 387,-1-3 516,1 1 387,-2 4 516,-6-1 774,2 10-129,-3 3 0,-4 16 0,0 0 258,0 0-129,0 0-258,-6 18 129,-3 14-645,-1 14 258,-5 4 129,1 16 0,-6 5-258,2 8 0,-1 3-129,3 0-258,-4-4 129,6-1-129,1-6-129,4-9 0,2-8-129,3-11 0,4-9-129,0-9-258,0-6 0,0-19-258,0 0-645,13 4-903,1-13-1806,4-11-516</inkml:trace>
          <inkml:trace contextRef="#ctx0" brushRef="#br0" timeOffset="107349.1399">13886-2682 774,'28'-50'3354,"-21"25"-516,-5-1-516,5 1-645,-7-9-516,6 7-258,-6-3-387,0 5 129,0-2-516,-7 9 129,-4-1-129,11 19 258,-34-24-387,9 19 0,-2 2 0,-4 3 0,1 0-258,-6 8 258,4 3-129,0 3 129,3 6-129,2-2 129,8 5-129,-1 2 129,7 4 0,6-4-129,4 1 258,3-3-129,3-5 0,11 2 129,3-11 129,6-4 0,4-5 0,5-2 0,2-12 0,4-6-129,-4-1 0,0-4 258,-7 2-387,-2 2 129,-8 3-129,-17 18 0,20-20-129,-20 20 129,0 0 0,0 0 0,0 0-258,0 16 258,0-16 258,-5 18-258,5-18 129,0 0-129,-6 18 129,6-18-129,0 0 129,0 0-129,0 0 0,0 0 129,0 0-129,0 0 0,0 0 0,0 0 0,0 0 0,0 0 0,0 0 0,0 0 0,0 0 0,0 0 0,0 0 129,0 0-129,0 0 0,0 0 0,0 0 0,0 0-129,0 0 129,0 0 0,0 0 0,0 0-129,0 0 258,-3 18-129,3-18 0,-6 17 0,3 0 0,-2 2 0,-3 8 0,1 5 0,-2 9 0,-1 5 0,-3 4 0,-1 5 129,-2 4-129,-1-2 129,0 0-129,-1-3 129,1-8-129,3-8 129,3-6-129,1-7 129,4-9-129,6-16 0,-7 18 0,7-18-129,0 0-129,0 0-258,0 0-387,4-13-516,-4 13-774,18-16-774,-4 0-1419,4 4-258</inkml:trace>
          <inkml:trace contextRef="#ctx0" brushRef="#br0" timeOffset="129764.4219">14135-2938 258,'-2'-22'1161,"2"22"-129,0 0-258,0 0-129,0 0-129,0 0 0,0 0-129,0 0 0,0 0 0,0 0 0,0 0-129,0 0-258,0 0 129,0 0-129,0 0 129,0 0 258,7-16-129,-7 16 129,23-5-129,-7 1 0,4-1 258,3 3-258,1-3-129,2 5 258,3-2-258,2 2 0,-1 0 0,0 0 0,-1 2 0,0 5 129,-2 0-258,-4 0 129,-3 6 0,-4-3 0,-7 6 0,-4 0 129,-5 4 129,-4 3 0,-12 0-129,-3 4 129,-12-2 0,-1 5-258,-7-1 258,-3-2-258,-1-1 0,0-1-129,2-1 0,5-5 129,4-1-129,9-6 0,3-3-129,20-9 129,-21 13-129,21-13 0,0 0 129,0 0-258,14 7 129,-14-7 129,32 5 0,-12-3 129,1 2-129,3-1 0,-3 3 0,1 1 0,-3 3 0,-2 1 258,-1 2-258,0 6 0,-2-1 0,-1 3 0,1 6 0,-1 0 0,1 0 0,-2 3 129,1 2-129,-2-3 129,-1-3-129,-1 1 129,-3-6 129,-1-1-129,-5-20 387,4 29-258,-4-29 129,0 17-129,0-17 258,-24 16-258,5-8 0,-3 4 0,-8 1-129,-2 1-129,-8-2 129,1 4-129,-2-3 129,-1-1-129,1-3 0,4 0 0,4-4 0,6-3-129,6 0-258,3-2-129,18 0-774,-16 0-645,16 0-774,0 0-1935,16-9 258</inkml:trace>
          <inkml:trace contextRef="#ctx0" brushRef="#br0" timeOffset="130575.4673">14758-2901 1161,'2'-21'1419,"23"-4"0,-4 14-258,-1-3 129,12 3 258,-3-5-645,8 7-258,-1 2-129,2 3-129,-1 3 0,-3 1-129,-5 3-129,-6 11 0,-7 8-129,-10 10 129,-6 2 258,-11 9-258,-14 1 129,-5 6 0,-10 0 0,-3 0-129,0-7 129,6-9-258,6-4-129,6-9 129,9-3 0,16-18-129,-7 18 129,7-18 0,21 0 0,4 0 0,6 0 129,5 0-129,-1 0 129,3 0-129,1 0 129,-6 9 0,-3 3 0,-8 11 258,-8 6-129,-9 10 0,-5 4 129,-9 9 129,-14-4-129,-4 7 0,-10-5 129,-3 2-258,-6-13 0,-1-5-129,2-7 0,4-10-258,9-2-387,0-10-774,16 0-1161,16-5-2193,0 0-129</inkml:trace>
          <inkml:trace contextRef="#ctx0" brushRef="#br0" timeOffset="7377.422">9573-1210 129,'0'0'774,"0"0"-258,0-17-129,0 17 0,0 0 0,0 0 0,16-11-129,-16 11 0,26-8 258,-7 4-129,1-1 129,6 2-129,5-2 258,3 0-129,2 1 0,4-1 0,3 2 0,5-3-258,1 3 0,3 1-129,3-1 258,-4 1-258,2-1 129,-3 1-129,2 0 258,-8-1-258,-1 1 0,-7-1 129,0 1 0,-1 0-258,-4 2 129,-2-1-129,-2 1 129,1 0-129,-3 0 0,-2 0 0,-3 0 129,-1 0-129,-2 0 129,-1 0 0,-1 1 0,-15-1 129,23 2-258,-23-2 129,22 2 0,-22-2 0,24 2-129,-24-2 129,29 1-129,-10-1 129,0 0-129,1 2 0,3-2 0,-3 0 0,1 0 0,-4 0 129,0 0-129,-17 0 0,28 0 258,-28 0-258,20 0 0,-20 0 0,17 0 0,-17 0 0,0 0 129,21 2-129,-21-2-129,0 0 258,0 0-129,0 0 0,0 0 0,0 0 0,0 0 0,0 0 129,0 0-129,0 0 129,0 0 0,0 0 0,0 0-129,0 0 129,0 0 258,0 0-258,0 0 0,0 0 129,0 0-129,0 0 0,0 0 0,0 0 129,5-14-129,-5 14 0,0-20-129,0 20 0,-2-26 0,2 26 0,-5-26 0,2 11 0,1 0 0,-1-3 0,1 0 0,-1-1 129,1-3-129,-2-1 0,3-2 129,-1 3 0,-1-4-129,3-1 129,-4 3-129,4-2 129,-2 2-129,1 0 129,-1 0-129,0 0 129,2-1-129,-3-1 258,3-1-258,0-2 0,0-4 0,-2-3 0,2 2 0,0 0 0,0 5 0,0-3 0,0 3 0,0 5 129,0 1-129,0 3 0,0 3 0,-2-2 0,1 2 0,-3 0 0,1 1 129,1-1-129,0 0 0,1-1 0,-3-1 0,4 0 0,-1 0 0,1 2 0,-2-2 0,0 4 0,2 0 0,0 15 0,-2-23 0,2 23 0,0 0-129,-3-18 129,3 18 0,0 0 0,-2-18 0,2 18 0,0-15 0,0 15 0,0-20 0,0 20 0,0-24 129,0 24-129,-2-19 0,2 19-129,0 0 129,0-16-129,0 16 129,0 0-258,0 0 129,0 0 0,0 0 129,0 0-129,0 0 129,0 0-129,0 0 129,0 0 0,0 0 0,0 0 0,0 0 0,0 0 0,0 0-129,0 0 129,0 0-129,0 0-129,0 0 129,0 0-129,0 0 0,0 0 129,0 0 0,0 0 0,0 0 129,0 0-129,0 0 0,0 0 0,0 0-129,0 0 0,0 0-129,0 0 0,0 0-129,9 11-129,-9-11 0,0 0-258,0 0-516,0 0-516,10 19-903,-10-19-773</inkml:trace>
          <inkml:trace contextRef="#ctx0" brushRef="#br0" timeOffset="10244.5848">10569-2504 1,'22'0'773,"-22"0"-128,31 0-129,-14 0 129,4-1 0,-2-1 0,3-1-258,-1 1 258,1-2-387,0 3 258,1-1-258,1 0 129,1 1 0,1-1-129,0 2 0,0 0 0,-1 0-129,-1-2 258,0 2-258,-3 0 0,-2 0 129,0 0-129,-2 0 129,-2-2-129,-15 2 0,33 0 0,-18 0-129,3 0 129,-1-1-129,2 1 0,-4 0 0,0 0 129,1 0-129,-16 0 258,22 0-129,-22 0-129,0 0 129,17 0 0,-17 0-129,0 0 129,0 0-129,0 0 129,0 0-129,16 0 0,-16 0 0,0 0 0,0 0 0,0 0 0,0 0 258,0 0-258,0 0 0,0 0 129,0 0-129,0 0 129,0 0-129,0 0 0,0 0 129,0 0-129,0 0 0,0 0 0,0 0 0,0 0 0,0 0 0,0 0 0,0 0 0,0 0 0,0 0 129,15 0-129,-15 0 0,0 0 0,0 0 0,0 0 0,0 0 0,17 0 0,-17 0 0,0 0 0,0 0 0,18 0 0,-18 0 0,0 0 0,0 0 0,0 0 0,15 0 0,-15 0 0,0 0 0,0 0 0,0 0 0,0 0 0,0 0 0,0 0 0,0 0 0,0 0 0,0 0 0,0 0 0,0 0 0,0 0 129,0 0-129,0 0 0,0 0 129,0 0-129,0 0 258,0 0-129,0 0-129,0 0 129,0-17 0,0 17-129,0 0 0,-9-19 0,9 19 0,0 0 0,-24-22 0,24 22 129,-20-17-129,20 17 0,-31-18 129,16 5-129,-4 1 129,0-5 129,-4 3-258,3-3 129,-1 2-129,-3-4 129,2 2-129,-4-2 0,0 2 0,1-2 0,2 2 0,-4 0 129,-1 0-129,4 1 0,2 3 0,2 1 0,2 0 0,1 2 129,17 10-129,-27-23 0,27 23 0,-21-27-129,11 12 129,10 15-129,-19-29 129,10 12-129,1 1 129,1 1-129,7 15 129,-10-22 0,10 22 0,-7-21 0,7 21 0,0 0 0,-7-22 0,7 22 0,0 0 0,-5-15-258,5 15 258,0 0 0,-4-16 0,4 16 0,0 0-129,0 0 0,0 0 129,0 0-258,0 0 129,0 0 0,0 0-258,0 0 129,0 0 129,0 0 0,0 0 0,0 0-129,0 0 129,0 0 0,0 0 129,0 0-129,0 0 129,0 0 0,2 16-129,-2-16 129,5 18 0,-5-18 0,5 28-129,0-13 129,-3 4 0,3 1 129,-1 1-129,-1 3 0,2 1 0,-3-1 129,2 7-129,-3 0 129,-1 0 0,0 4-129,0 0 0,0 2 129,-7-1-129,1-2 258,-3 0-129,-1-3 0,-1-4 0,-2 1 0,-3-6 0,1-3 0,-1-2 129,1 0-129,-1-5 0,16-12-129,-22 22 0,22-22 0,0 0 0,0 0-129,-15 16 0,15-16-129,0 0 0,0 0-129,0 0-258,0 0-516,0 0-645,0 0-1419,0 0-645</inkml:trace>
          <inkml:trace contextRef="#ctx0" brushRef="#br0" timeOffset="10927.625">10418-3117 645,'62'2'1806,"-30"-2"-645,6 0 129,1 0-387,6 0 0,0-2-129,4 2-129,-2 0-129,4 0 0,-6 0-129,1 0 129,-3 0-129,-3 0 129,-1-2-129,-5 1 0,-4-3-129,-3 1 0,-3-2 0,-5 3 0,-19 2-129,27-7 0,-27 7-129,0 0 0,16-3 0,-16 3-129,0 0 129,0 0-129,0 0-258,0 0-129,0 0-258,0 0-129,0 0-129,0 0-516,0 0-258,0 0-387,0 0-516</inkml:trace>
          <inkml:trace contextRef="#ctx0" brushRef="#br0" timeOffset="104551.9799">12003-3167 1032,'-8'-16'903,"8"16"129,0 0 0,0 0-129,0 0-258,-6 13 129,6-13 129,-7 27-129,2-11 129,3 7 129,-5 0-258,3 5-129,-3 5 0,3 4-129,-3 0 129,2 8 0,-4 0-258,2 6 0,-2-1 129,2 2-258,-2-6 0,1-1 0,-1-4-129,4-6 0,2-4-129,1-8 0,0-5 0,2-18-258,0 21 0,0-21 0,0 0-516,0 0-387,0 0-903,0 0-1161,0 0-1290</inkml:trace>
          <inkml:trace contextRef="#ctx0" brushRef="#br0" timeOffset="105506.0344">12342-2958 903,'-13'68'1290,"4"-27"-258,1 3 0,-7 3-129,6 1 0,-7-2 258,7 0-387,-3-3-258,1-2 129,0-5-258,4-4 258,2-9-129,1-1 129,4-22 0,-4 17 129,4-17-129,0 0 0,-3-23-129,3-5 0,0-10-129,9-5-258,-2-8 0,4-12-129,1-3 0,4 6 0,-1 1-129,-3 5 129,4 8 0,-7 5-129,2 9 0,-2 9 129,-9 23 0,11-25 0,-11 25-129,0 0 0,0 0-129,0 0 129,0 0 0,0 0 129,12 12-129,-8 6 129,3 7 0,0 5 0,0 6 129,4 5 0,-2 4 0,4 3 129,1 2-129,2 1 0,0-2 0,2-7 0,0-1-129,2-7 129,-2-5-129,1-6 258,-3-9-129,1-3 258,-17-11-129,30 3 129,-30-3 0,29-12 0,-17-9 129,6-4-258,-5-11 129,3-1-129,-2-8 0,0 0-129,-3-1 0,0-4-129,-2-2 0,0 8 0,-2 1-129,-2 6 129,1 6-258,-3 1-129,3 9-258,-6 3-516,0 18-258,0 0-903,0 0-516,18 2-2193,-18-2 387</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6:46:39.555"/>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7A923C5-09ED-46CB-8761-A2C8BAD1E492}" emma:medium="tactile" emma:mode="ink">
          <msink:context xmlns:msink="http://schemas.microsoft.com/ink/2010/main" type="writingRegion" rotatedBoundingBox="13913,8353 23364,8625 23299,10882 13848,10611"/>
        </emma:interpretation>
      </emma:emma>
    </inkml:annotationXML>
    <inkml:traceGroup>
      <inkml:annotationXML>
        <emma:emma xmlns:emma="http://www.w3.org/2003/04/emma" version="1.0">
          <emma:interpretation id="{7ECD8CFF-DD58-4FA0-A8A4-9A9E235DC742}" emma:medium="tactile" emma:mode="ink">
            <msink:context xmlns:msink="http://schemas.microsoft.com/ink/2010/main" type="paragraph" rotatedBoundingBox="13908,8392 17483,8428 17474,9269 13899,9233" alignmentLevel="1"/>
          </emma:interpretation>
        </emma:emma>
      </inkml:annotationXML>
      <inkml:traceGroup>
        <inkml:annotationXML>
          <emma:emma xmlns:emma="http://www.w3.org/2003/04/emma" version="1.0">
            <emma:interpretation id="{C6590223-A58D-4354-99A6-BFA14BD1178B}" emma:medium="tactile" emma:mode="ink">
              <msink:context xmlns:msink="http://schemas.microsoft.com/ink/2010/main" type="line" rotatedBoundingBox="13908,8392 17483,8428 17474,9269 13899,9233"/>
            </emma:interpretation>
          </emma:emma>
        </inkml:annotationXML>
        <inkml:traceGroup>
          <inkml:annotationXML>
            <emma:emma xmlns:emma="http://www.w3.org/2003/04/emma" version="1.0">
              <emma:interpretation id="{EB4AF2E0-5126-4A39-A760-3D0CE1160561}" emma:medium="tactile" emma:mode="ink">
                <msink:context xmlns:msink="http://schemas.microsoft.com/ink/2010/main" type="inkWord" rotatedBoundingBox="13907,8452 15095,8464 15088,9106 13901,9094"/>
              </emma:interpretation>
              <emma:one-of disjunction-type="recognition" id="oneOf0">
                <emma:interpretation id="interp0" emma:lang="en-US" emma:confidence="0">
                  <emma:literal>2N</emma:literal>
                </emma:interpretation>
                <emma:interpretation id="interp1" emma:lang="en-US" emma:confidence="0">
                  <emma:literal>RN</emma:literal>
                </emma:interpretation>
                <emma:interpretation id="interp2" emma:lang="en-US" emma:confidence="0">
                  <emma:literal>in</emma:literal>
                </emma:interpretation>
                <emma:interpretation id="interp3" emma:lang="en-US" emma:confidence="0">
                  <emma:literal>an</emma:literal>
                </emma:interpretation>
                <emma:interpretation id="interp4" emma:lang="en-US" emma:confidence="0">
                  <emma:literal>MN</emma:literal>
                </emma:interpretation>
              </emma:one-of>
            </emma:emma>
          </inkml:annotationXML>
          <inkml:trace contextRef="#ctx0" brushRef="#br0">16 91 516,'0'0'1290,"0"0"-129,0 0-516,0 0 0,0 0-129,0 0-129,0 0 0,-17-12-258,17 12 0,0 0 0,0 0 0,0 0 258,0 0 0,0 0 0,0 0-129,0 0 0,0 0 129,0-16-129,0 16-129,0 0 0,0 0 129,9-19 0,-9 19 129,0 0 129,20-16 129,-20 16-129,20-13 0,-20 13 0,24-10-258,-24 10 129,25-4-258,-25 4 0,22 0-129,-22 0 0,24 5 129,-24-5 0,20 15 0,-20-15 258,18 20-258,-18-20 0,18 22 0,-18-22 0,13 25-129,-13-25 129,9 23-129,-9-23 0,7 22 0,-7-22-129,7 20 129,-7-20 0,4 16-129,-4-16 129,0 17 0,0-17-129,0 18 129,0-18 0,-4 20 0,4-20 0,-12 19 0,12-19 0,-15 17 0,15-17 129,-18 16-129,18-16 0,0 0 0,-22 22 0,22-22 0,-12 16 0,12-16 0,-15 22 0,15-22 0,-18 20 0,18-20-129,-22 25 258,22-25-129,-22 23 0,22-23 0,-18 17 0,18-17 0,0 0 0,0 0 0,0 0 0,0 0 0,0 0 0,0 0 0,0 0-129,0 0 129,0 0 0,0 0 0,0 0 0,0 0 0,0 0 129,0 0-129,0 0 129,0 0-129,0 0 129,0 0 0,0 0 0,0 0 129,0 0-129,11 3 0,-11-3 0,22 0-129,-22 0 129,27 0 0,-11 2-129,1 2 129,3 1 0,2 1 129,1 4 0,4-1 0,1 4-129,1-2 129,0 2-129,-2-4 0,-3 2-129,-3-4 0,-4 0-129,-17-7-129,23 7-129,-23-7-129,0 0-129,20 4-258,-20-4-258,0 0-903,0 0-1032,10-9-1161,-10 9 259</inkml:trace>
          <inkml:trace contextRef="#ctx0" brushRef="#br0" timeOffset="1557.0887">686 12 645,'0'0'1032,"0"0"-129,0 0-258,0 0-387,0 0 129,0 0-387,0 0 129,-9 14-129,9-14 0,-7 29 0,1-11 0,3 4 0,-3 2 0,1 6 0,-1-3 0,-1 4 0,-2 0 0,2 2 129,-2-5-129,0 0 0,1-7 0,1-1 0,7-20 0,-11 24 258,11-24 258,0 0-258,0 0 258,0 0-129,0 0 387,0 0-129,0 0-129,0-11-258,0 11 0,4-20-129,-4 20 129,3-27-129,1 11-129,0-4 129,1 0-129,2-4 129,1 3 129,1-3 0,2 1 0,-2-3 0,0 3 258,2-1-258,-2 2 0,0 1 129,-2 1 0,0-2-129,-7 22 129,13-31 0,-13 31-129,11-23 258,-11 23-258,7-16 0,-7 16 0,0 0-129,17-22 258,-17 22-258,0 0 0,16-20-129,-16 20 0,0 0 129,0 0 0,0 0 0,16-13-129,-16 13 129,0 0-129,0 0 129,0 0-129,0 0 129,6 11-129,-6-11 0,0 0 258,13 24-258,-13-24 129,9 25 0,-4-9-129,-1 4 129,1 4-129,-1 1 129,-2 4-129,1 4 0,1 3 0,-2 4-129,0-2 129,-1 5-129,-1-3 0,4 1 0,-2-3-129,1-3 129,-1-6 0,2-2 129,0-7-129,-1-4 129,-3-16-129,7 18 129,-7-18 129,0 0-129,0 0 129,0 0 0,0 0 0,17-9 129,-12-7-258,2-4 129,4-4-129,2-5 129,2-1-129,1-3 0,4 0 0,-2-1 0,4 2 0,-2-3 0,2-1 0,0 2 0,-2-3-129,0 3 129,-4 0-387,4 5 0,-7 0-387,3 7-387,-9 2-903,-1 2-1548,-6 18-774</inkml:trace>
        </inkml:traceGroup>
        <inkml:traceGroup>
          <inkml:annotationXML>
            <emma:emma xmlns:emma="http://www.w3.org/2003/04/emma" version="1.0">
              <emma:interpretation id="{9C24128F-9E24-410D-88B0-082765E06A5F}" emma:medium="tactile" emma:mode="ink">
                <msink:context xmlns:msink="http://schemas.microsoft.com/ink/2010/main" type="inkWord" rotatedBoundingBox="15200,8405 17483,8428 17474,9269 15192,9246"/>
              </emma:interpretation>
              <emma:one-of disjunction-type="recognition" id="oneOf1">
                <emma:interpretation id="interp5" emma:lang="en-US" emma:confidence="1">
                  <emma:literal>3904</emma:literal>
                </emma:interpretation>
                <emma:interpretation id="interp6" emma:lang="en-US" emma:confidence="0">
                  <emma:literal>39044</emma:literal>
                </emma:interpretation>
                <emma:interpretation id="interp7" emma:lang="en-US" emma:confidence="0">
                  <emma:literal>•904</emma:literal>
                </emma:interpretation>
                <emma:interpretation id="interp8" emma:lang="en-US" emma:confidence="0">
                  <emma:literal>39004</emma:literal>
                </emma:interpretation>
                <emma:interpretation id="interp9" emma:lang="en-US" emma:confidence="0">
                  <emma:literal>39404</emma:literal>
                </emma:interpretation>
              </emma:one-of>
            </emma:emma>
          </inkml:annotationXML>
          <inkml:trace contextRef="#ctx0" brushRef="#br0" timeOffset="2733.1563">1308-37 1032,'0'0'1935,"-15"-16"-645,15 16-258,0 0 0,2-17-129,-2 17-129,0 0-258,22-16 129,-22 16-258,23-11 0,-23 11-258,31-11 0,-11 6 129,4 1 0,-1 1 0,5 1 0,-1 2 0,-2 0 0,-1 0 0,-2 0-129,-2 5-129,-20-5 0,23 17 129,-23-17-129,10 27 0,-10-11 129,0 0-129,-4 2 129,-7 2-129,0 0 258,-2 0-258,-1-2 129,-4 0-129,1 0 129,-1-1-129,2-3 0,-2-1 0,18-13 0,-24 20 0,24-20 0,-16 11 0,16-11-129,0 0 129,0 0 0,0 0 129,0 0-129,0 0 129,16 1 0,-16-1 0,27 0 0,-27 0 129,31 0-129,-15 2-129,-16-2 0,30 15-129,-30-15-129,25 25 129,-16-5 129,0 2-129,-3 5 0,-1 2 0,-5 0 0,0 3 0,0-1 129,-7 3 0,-4-5 0,-4 0 0,1-3 129,-6-7 0,3 3 0,-1-9 0,2-2 0,0-6 0,-1-5 129,17 0-258,-31-2-258,31 2 129,-27-14 0,27 14-129,-27-16 0,27 16-516,-31-11-387,31 11-387,-25 0-387,25 0-645,-20 3-645</inkml:trace>
          <inkml:trace contextRef="#ctx0" brushRef="#br0" timeOffset="3845.2199">2236-70 1548,'0'0'1677,"-9"-1"-129,9 1-258,0 0 258,0 0-129,0 0-387,-18-17-129,18 17 0,0 0-387,0 0 0,-24-18-129,24 18-258,-20-11 258,20 11-258,-27-12 0,27 12 0,-31-9 0,15 7-129,16 2 0,-31-4 0,31 4 0,-31 0 0,31 0-129,-33 18 129,17-5-129,-4 3 0,4 2 0,-4 2 129,3 4-258,-1-1 258,4 3-129,1-1 129,4 2 0,2-2-129,-1 1 129,5-5 0,1-1 0,2-2-129,0 1 129,0-19 0,5 27 0,-5-27-129,17 21 129,-17-21 0,23 17-129,-23-17 129,27 5-129,-8-5 129,1 0 129,1-11-129,5-3 129,1-1-129,2-5 129,2 1 0,0-1-129,0 0 129,-4 0-129,0 2 0,-5 1 129,-4 5-129,-1-1 258,-17 13-258,22-18 0,-22 18 129,0 0 0,0 0 0,0 0 0,0 0 0,0 0 0,0 0 129,0 0 0,0 0-258,0 0 129,-2 13-129,2-13 0,-15 29 0,6-9 129,0 3-129,-2 6 129,0 5-129,-3 1 129,1 6-129,-2 3 0,-1 5 0,0-1 0,-2-1-129,3-5-129,-1-6-258,5-1-645,-2-12-903,13-23-1677,-4 22-516</inkml:trace>
          <inkml:trace contextRef="#ctx0" brushRef="#br0" timeOffset="4704.269">2612 104 1806,'0'0'2064,"0"0"-258,-11 2-516,11-2-645,0 0-258,-23 22-387,23-22 0,-24 30 0,10-10 0,1 4-258,-2 3 258,3 4 0,1-2-129,0 5 129,0-3 0,4 3 0,3-1 0,0-1 0,4-3 0,0-2 0,0-1 0,2-5 0,9-1-129,-11-20 258,18 27-129,-18-27 129,31 11 258,-11-11 0,4 0 129,1-11-129,4 1 258,0-7 0,2-1-129,-2-4 129,0 1-258,-3-5 129,-1 3-129,-1-2-129,-4 1 387,-4-5-258,-1 7 0,-6-3 129,0 7 0,-9-6 129,0 8-129,-4-5 0,-3 4 0,-7-1 0,14 18-258,-29-32 0,29 32 0,-33-28-129,33 28-129,-31-21 0,31 21 0,-27-17 0,27 17-129,-22-12 129,22 12-129,-20-11 0,20 11-129,-18-9-129,18 9-387,0 0-129,-24-11-516,24 11-1032,0 0-516,0 0-1290,0 0-258</inkml:trace>
          <inkml:trace contextRef="#ctx0" brushRef="#br0" timeOffset="5286.3023">3165-88 774,'23'0'4128,"-23"0"0,0 0-1419,0 0-1548,0 0-516,0 0-129,0 0-387,-12 13 0,12-13 0,-18 22 0,18-22 0,-28 29 258,14-13-258,-1 2 0,2 2-129,-1 2 129,1-1-129,2 3 0,2-2 129,4-1-129,-1 1 0,4-2 0,2 0 0,0-20 0,6 29 0,-6-29 258,27 20 0,-5-13 129,-2-3 0,11-1-129,-2-1 129,7 0-129,-3-2 0,3 2-129,-3-1 129,-2 3-258,-2 0-258,-7-3 258,-2 3-258,-20-4 0,23 4 0,-23-4-258,0 0-129,0 0-258,0 0-516,0 0-645,17-15-258,-17 15-387,9-27-129,-2 9 0</inkml:trace>
          <inkml:trace contextRef="#ctx0" brushRef="#br0" timeOffset="5555.3176">3575-24 774,'0'0'2709,"0"0"258,0 0-387,-9 21-774,4 3-645,-8 7-129,4 10-129,-9 4-129,3 15 129,-8 5-387,5 8 129,-8-1-387,6 0 0,-2-5-129,6-11-258,3-7-129,1-14-129,8-12-516,4-23-903,0 0-1290,11-5-1677,-2-26 516</inkml:trace>
        </inkml:traceGroup>
      </inkml:traceGroup>
    </inkml:traceGroup>
    <inkml:traceGroup>
      <inkml:annotationXML>
        <emma:emma xmlns:emma="http://www.w3.org/2003/04/emma" version="1.0">
          <emma:interpretation id="{4B103D7A-E0FD-4477-B8E8-279616ADB0D0}" emma:medium="tactile" emma:mode="ink">
            <msink:context xmlns:msink="http://schemas.microsoft.com/ink/2010/main" type="paragraph" rotatedBoundingBox="13976,8978 23346,9247 23299,10882 13929,10613" alignmentLevel="1"/>
          </emma:interpretation>
        </emma:emma>
      </inkml:annotationXML>
      <inkml:traceGroup>
        <inkml:annotationXML>
          <emma:emma xmlns:emma="http://www.w3.org/2003/04/emma" version="1.0">
            <emma:interpretation id="{637BC7BE-D82E-494A-B364-BF8137E64B24}" emma:medium="tactile" emma:mode="ink">
              <msink:context xmlns:msink="http://schemas.microsoft.com/ink/2010/main" type="line" rotatedBoundingBox="13976,8978 23346,9247 23299,10882 13929,10613"/>
            </emma:interpretation>
          </emma:emma>
        </inkml:annotationXML>
        <inkml:traceGroup>
          <inkml:annotationXML>
            <emma:emma xmlns:emma="http://www.w3.org/2003/04/emma" version="1.0">
              <emma:interpretation id="{C0E19169-09CD-4A6E-B480-658360FBF890}" emma:medium="tactile" emma:mode="ink">
                <msink:context xmlns:msink="http://schemas.microsoft.com/ink/2010/main" type="inkWord" rotatedBoundingBox="13959,9547 15369,9587 15349,10301 13939,10260"/>
              </emma:interpretation>
              <emma:one-of disjunction-type="recognition" id="oneOf2">
                <emma:interpretation id="interp10" emma:lang="en-US" emma:confidence="0">
                  <emma:literal>RN</emma:literal>
                </emma:interpretation>
                <emma:interpretation id="interp11" emma:lang="en-US" emma:confidence="0">
                  <emma:literal>MN</emma:literal>
                </emma:interpretation>
                <emma:interpretation id="interp12" emma:lang="en-US" emma:confidence="0">
                  <emma:literal>2N</emma:literal>
                </emma:interpretation>
                <emma:interpretation id="interp13" emma:lang="en-US" emma:confidence="0">
                  <emma:literal>IN</emma:literal>
                </emma:interpretation>
                <emma:interpretation id="interp14" emma:lang="en-US" emma:confidence="0">
                  <emma:literal>an</emma:literal>
                </emma:interpretation>
              </emma:one-of>
            </emma:emma>
          </inkml:annotationXML>
          <inkml:trace contextRef="#ctx0" brushRef="#br0" timeOffset="7567.4326">148 1162 129,'-29'6'1032,"29"-6"129,-31 5 0,31-5 258,-23 2 0,23-2 258,0 0-516,0 0-258,-17 0-129,17 0-258,0 0 0,0 0-258,0 0 0,0 0-129,0-14 129,0 14-129,0 0-129,18-20 258,-1 11-129,-17 9 129,36-22 0,-18 9 0,6 4 129,-2-3-129,5 2 129,-3 0-129,1-3-129,2 4 129,-1 0-129,3 3 0,-4 5 0,1 1-129,-4 0 0,-1 1 0,-4 12 129,-17-13-129,22 29 0,-22-29 258,3 33-129,-3-15-129,-3 2 129,-10-2 0,0 2 0,-3 0-129,-1-2 0,-1 1 0,2 0 0,-2 0 0,0 1 0,-1 0 0,3 0-129,1 0 129,-1 0 0,2 2-129,-1-4 129,2 0 0,2 0 0,0-2 0,2 2 0,9-18 0,-14 27-129,14-27 129,-11 20 0,11-20 0,0 0 0,-5 18 0,5-18 0,0 0 0,0 0 129,0 0-129,0 0 258,10 19-129,-10-19 129,19 5 0,-3-3-129,2-2 129,4 2-129,5-2 258,2 1-258,4-1 0,0 4-129,1 0 129,-1 5-129,0 2 0,-4 1 0,-4 3 0,-1 3-129,-4-2 129,-2 2 0,-18-18-129,22 27 0,-22-27-258,12 18-129,-12-18-387,0 0-1161,24 0-1290,-24 0-1290,26-21-129</inkml:trace>
          <inkml:trace contextRef="#ctx0" brushRef="#br0" timeOffset="8787.5025">1022 1068 645,'0'0'1935,"0"-18"129,0 18 129,0 0-387,0 0-129,0 0-516,0 0-387,0 0-516,-12 20 0,4 0-516,-1 7 258,-2 8 258,-3 10-258,-1 7 0,-3 12-258,0-1 0,2 6 129,-4-8 0,5-3-129,1-9 0,4-13 516,1-11-129,9-25 129,0 0 0,0 0 258,6-27-258,5-9 0,3-2 129,1-9-387,5-4 129,-4-3 0,4 5 129,-5-3 0,1 5 0,-3 0 258,-1 7-258,-1 2 0,2 9 0,-6 0 129,1 9-129,-3 2-129,0 2 0,-5 16 0,0 0-129,8-17 129,-8 17-129,0 0 0,0 0 0,0 0 0,0 0 0,0 0 0,0 0 0,16 10 129,-16-10 0,0 0 0,16 19 0,-16-19 0,15 26 129,-8-8 0,2 5 0,0 3-129,1 4 0,-3 5-129,0-1 129,0 4-129,1-3 0,-1 1 0,0-4 129,4-5-258,-2 1 129,4-7 0,-4-4 0,-9-17 0,18 27 0,-18-27 0,20 20 0,-20-20 0,15 16 0,-15-16 0,12 16 0,-12-16 0,0 0 0,13 16 0,-13-16 129,0 0 0,0 0 0,0 0 129,0 0-129,0 0 0,0 0 0,0 0 0,0 0-129,0 0 0,0 0 0,0 0 0,0 0 0,0 0 0,-2-9 0,2 9-129,0 0 0,0 0 129,0 0-129,0 0 129,0 0-129,0-20 129,0 20-129,2-21 129,0 4 0,2-6 0,1-2-129,2-4 129,4-8 0,0 1 0,4-5 0,3-1-129,-2 0 129,4 5-258,-4 2 0,3 8-387,-10 0-129,-9 27-387,16-36-774,-16 36-1161,0 0-516,0 0-516</inkml:trace>
        </inkml:traceGroup>
        <inkml:traceGroup>
          <inkml:annotationXML>
            <emma:emma xmlns:emma="http://www.w3.org/2003/04/emma" version="1.0">
              <emma:interpretation id="{EFC7D329-5C05-4E2E-AACD-FCE686276FD2}" emma:medium="tactile" emma:mode="ink">
                <msink:context xmlns:msink="http://schemas.microsoft.com/ink/2010/main" type="inkWord" rotatedBoundingBox="15567,9614 18155,9689 18141,10178 15553,10104"/>
              </emma:interpretation>
              <emma:one-of disjunction-type="recognition" id="oneOf3">
                <emma:interpretation id="interp15" emma:lang="en-US" emma:confidence="1">
                  <emma:literal>2222</emma:literal>
                </emma:interpretation>
                <emma:interpretation id="interp16" emma:lang="en-US" emma:confidence="0">
                  <emma:literal>222</emma:literal>
                </emma:interpretation>
                <emma:interpretation id="interp17" emma:lang="en-US" emma:confidence="0">
                  <emma:literal>22</emma:literal>
                </emma:interpretation>
                <emma:interpretation id="interp18" emma:lang="en-US" emma:confidence="0">
                  <emma:literal>•222</emma:literal>
                </emma:interpretation>
                <emma:interpretation id="interp19" emma:lang="en-US" emma:confidence="0">
                  <emma:literal>2</emma:literal>
                </emma:interpretation>
              </emma:one-of>
            </emma:emma>
          </inkml:annotationXML>
          <inkml:trace contextRef="#ctx0" brushRef="#br0" timeOffset="9885.5649">1673 1211 2580,'0'0'2580,"0"0"-129,-15-16-516,15 16-387,0 0-258,0-22-387,0 22-129,0-16-258,0 16 129,6-16-258,-6 16 0,16-18 129,-16 18-258,20-19-129,-20 19 0,26-14-129,-26 14 0,29-13 0,-29 13 0,31-9 0,-10 7 0,-1 1 0,4 1 0,-2 0-129,0 0 129,-4 0 0,-2 5 0,-16-5 0,22 24 0,-18-8 129,-4 4-129,-4 3 129,-5 3-129,-4 1 0,-3 0 0,-4 2 129,2 2-129,-2 1 0,-4-3 0,2 4 0,0-4 0,1 1 129,2-4-129,3-6 0,16-20 0,-25 29 129,25-29-129,0 0 129,0 0 0,-13 16 129,13-16-129,0 0 258,0 0-258,14-9 129,-14 9-129,24-15 0,-8 10 0,6 3 0,4 0-129,5 2 129,-1 0-129,5 2 129,-1 5-129,-3-3 0,-2 5 0,-1-4 0,-7 3 0,-4-5-129,-17-3 129,23 9-129,-23-9-129,0 0-129,20 9-387,-20-9 0,0 0-645,0 0-387,0 0-1161,0 0-1161,0 0-516</inkml:trace>
          <inkml:trace contextRef="#ctx0" brushRef="#br0" timeOffset="10684.6111">2260 1258 903,'0'-21'2322,"0"21"-516,0 0-129,0 0-387,-7-22-645,7 22 0,-2-16-129,2 16 0,0-20 129,0 20 129,16-26-129,-16 26 129,27-23-129,-5 14 129,-2-4-129,9 8-258,-2 1-129,6 4-129,-4 0-129,4 5 129,-8 8-129,1 3 129,-10 4-129,-5 4 0,-4 1 0,-7 0 0,0 1 258,-3-1-258,-8 0 129,-2-3-129,-3 2 129,1-3-129,-3-3 0,-2 2 0,2 0 0,-2 2-129,5-4 0,-1 0-129,16-18 129,-22 25 0,22-25 129,-5 19 0,5-19 0,0 0 129,0 0 0,18 0 258,-18 0-129,27 0 0,-10-6 129,8 4-129,0 1 0,4 1-129,6 0 258,3-2-258,0 2 129,2 0-258,-3 5 129,-3-1-129,-5 3-129,-5-5 0,-4 5-258,-20-7 0,22 11-129,-22-11 129,0 0-129,0 0-516,16 9-387,-16-9-645,0 0-258,0 0-1161,0-15-903</inkml:trace>
          <inkml:trace contextRef="#ctx0" brushRef="#br0" timeOffset="11414.6527">2952 1209 1548,'0'0'1935,"0"0"129,0 0-129,0 0 0,17-7-129,-17 7-129,39-16-129,-17 3-258,13 4-258,-4-5-645,0 3-129,-2 2-258,-4 0-129,-3 5 0,-22 4-129,29 0 0,-29 0-129,13 20 0,-13-4 0,2 10 0,-2-1-129,-2 9 258,-7-3-129,0 9-258,-8-8 129,3 3-129,-5-6 0,5-2 129,-6-5-129,7-4 258,13-18-129,-23 20 516,23-20 129,0 0 129,-19 12 129,19-12-129,0 0 258,0 0-129,0 0 0,0 0-258,0 0 0,0 0-129,0 0 129,10 9 129,-10-9 129,18 6 129,0-1 129,-18-5-129,40 6 258,-15-6-258,10 0 0,-1 0 0,6 1-258,2-1-129,0 0 0,0 0-258,-4 0 0,-4 4-129,-6-4-387,-1 9 0,-9-9-516,0 13-774,-18-13-387,22 21-516,-13-2-1290</inkml:trace>
          <inkml:trace contextRef="#ctx0" brushRef="#br0" timeOffset="24527.4028">3706 1227 129,'0'0'1290,"0"0"0,0 0 129,0 0 0,0 0-129,-12-16 129,12 16-258,0 0-129,0 0-129,0 0-258,0 0-129,0 0 129,0 0-258,0 0 129,0 0-258,0 0 129,0 0 0,0 0-258,0 0 129,0 0 0,0 0-129,0 0 129,0 0-129,0 0 258,10-12-258,-10 12 129,0 0 0,20-8 0,-20 8 129,22-3-129,-22 3 258,26-8-129,-26 8-129,22-3 0,-22 3-129,0 0 0,20-6 0,-20 6-129,0 0 129,0 0-129,16 0 0,-16 0 129,0 0 0,22 0-129,-22 0 129,21 0 0,-21 0-129,22 2 129,-22-2-129,18 2 129,-18-2-129,0 0 0,20 7 0,-20-7 0,0 0 0,19 8 0,-19-8 0,0 0 0,21 9 0,-21-9 129,0 0-129,20 9 0,-20-9 0,0 0 0,0 0 0,0 0 0,17 14 0,-17-14 0,0 0 129,0 0-129,0 0 0,5 16 129,-5-16-129,0 0 0,0 0 129,2 17-129,-2-17 0,0 0 129,0 16-129,0-16 0,0 0 129,-5 22-129,5-22 0,-13 20 0,13-20 258,-13 21-258,13-21 0,-16 26 0,16-26 0,-17 27 0,17-27 0,-16 29 0,16-29 0,-14 27 0,14-27 0,-15 21 0,15-21 0,-9 19 0,9-19 0,0 0 0,0 0 0,-18 19 0,18-19-258,0 0 258,-11 19 0,11-19 0,0 0 0,-9 18 0,9-18-129,0 0 129,0 0 0,0 0 0,0 0 0,0 0 0,0 0-129,0 0 129,0 0-129,-4 16 129,4-16 0,0 0-129,0 0 129,0 0 0,0 0 0,2 16 0,-2-16 0,0 0 0,0 0 0,0 0 0,0 0 0,0 0 0,11 16 0,-11-16 0,0 0 0,0 0 0,0 0 0,0 0 0,0 0 0,0 0 0,0 0 0,0 0 0,0 0 0,0 0 0,0 0 0,0 0 0,0 0 0,0 0 0,0 0 0,20 6 0,-20-6 0,0 0 0,22 4 0,-22-4 0,21 3 0,-21-3 129,33 4-129,-11-4 0,3 2 0,3-2 0,1 0 0,2 0-129,-4 0 0,2 0 0,-9-2-129,0 2-129,-20 0-129,22 0 0,-22 0-258,0 0-129,0 0 129,16 0-516,-16 0-903,0 0-1290,0 0-1290,0 0 516</inkml:trace>
        </inkml:traceGroup>
        <inkml:traceGroup>
          <inkml:annotationXML>
            <emma:emma xmlns:emma="http://www.w3.org/2003/04/emma" version="1.0">
              <emma:interpretation id="{56D33EE9-495F-48C6-A381-05E4659CD7E0}" emma:medium="tactile" emma:mode="ink">
                <msink:context xmlns:msink="http://schemas.microsoft.com/ink/2010/main" type="inkWord" rotatedBoundingBox="18393,9105 23346,9247 23299,10882 18346,10740"/>
              </emma:interpretation>
              <emma:one-of disjunction-type="recognition" id="oneOf4">
                <emma:interpretation id="interp20" emma:lang="en-US" emma:confidence="0">
                  <emma:literal>(BETTER)</emma:literal>
                </emma:interpretation>
                <emma:interpretation id="interp21" emma:lang="en-US" emma:confidence="0">
                  <emma:literal>[BETTER)</emma:literal>
                </emma:interpretation>
                <emma:interpretation id="interp22" emma:lang="en-US" emma:confidence="0">
                  <emma:literal>(ETTERS</emma:literal>
                </emma:interpretation>
                <emma:interpretation id="interp23" emma:lang="en-US" emma:confidence="0">
                  <emma:literal>(BETTER))</emma:literal>
                </emma:interpretation>
                <emma:interpretation id="interp24" emma:lang="en-US" emma:confidence="0">
                  <emma:literal>(BETTERS)</emma:literal>
                </emma:interpretation>
              </emma:one-of>
            </emma:emma>
          </inkml:annotationXML>
          <inkml:trace contextRef="#ctx0" brushRef="#br0" timeOffset="27928.5974">5594 1285 2451,'0'0'3870,"0"0"-1677,0 0-1161,0 0-129,0 18-129,0-18-129,0 0-129,-9 15 129,9-15-258,0 0 129,-20 18-258,20-18-129,-14 22 129,14-22-258,-13 32 129,6-14-129,3 4 0,2 2 129,0-3-129,1 3 258,1-1-129,0-3 0,7 2 129,0-4 0,8 0 387,-15-18-258,34 36 129,-12-23 0,7 5 129,-3-7-258,8 3 0,-3-6 0,4 1-129,-1-6-129,1 1 0,-5-2-129,0-2 0,-5 0 0,0-2-129,-1-2 0,-4-3-129,0 2-129,-20 5-129,29-13-129,-29 13-129,26-15-516,-26 15-774,12-19-1548,-12 19-1032,11-18 0</inkml:trace>
          <inkml:trace contextRef="#ctx0" brushRef="#br0" timeOffset="28693.6411">5560 1551 3225,'-9'18'4515,"9"-18"-2064,0 0-387,0 0-129,36 0-129,-12-18-258,16 13-258,-8-13-516,10 5-258,0-3-258,2 1-129,-4-1 0,0 2-129,-6 1 0,-3 0-129,-2 4 0,-5 0-129,-3 4 0,-4-1-258,3 6 0,-20 0-516,29 0-129,-29 0-774,27-3-1032,-9 3-1806,-18 0 129</inkml:trace>
          <inkml:trace contextRef="#ctx0" brushRef="#br0" timeOffset="28355.6218">5674 1293 1419,'0'0'2709,"0"0"-387,17 7 258,6-5-387,-1-4-129,16 0-129,-3-14-387,14 7-645,-6-9-129,10 5-387,-6-5-258,2 3 0,-7-1-129,-5 3 0,-5 1 0,-8 3-258,-2 5-129,-22 4-387,23-2-258,-23 2-516,0 0-774,0 0-1161,-12 13-1419,12-13 517</inkml:trace>
          <inkml:trace contextRef="#ctx0" brushRef="#br0" timeOffset="29534.6889">6118 1294 2580,'-37'17'3225,"37"-17"-516,0 0-387,0 0-387,0 0-516,15-2 129,16 2-129,3-11-387,17 7 0,9-8-387,13 6-129,5-5-258,7 2 0,-1-1 0,3-1-129,-3-2 0,-2 0 0,-13 1 0,-9-1-129,-11 0 258,-11 3-516,-7 2 258,-11 1-258,-20 7-129,18-5 0,-18 5-129,0 0-129,0 9-258,0-9-387,-6 16-387,6-16-774,-9 18-903,9-18-903,-5 18-516</inkml:trace>
          <inkml:trace contextRef="#ctx0" brushRef="#br0" timeOffset="29113.6651">6545 1367 1161,'0'0'2838,"0"0"0,-9 0-645,9 0-1032,0 0-258,-24 0 0,24 0-129,0 0-387,-16 20 0,16-20 129,-9 30-129,-1-8 0,7 3 0,-8 4-258,4 4 0,-4 3 0,0 0-129,0 1 129,-4-5-129,6-3 129,-2-4-129,8-7-129,3-18-129,-7 22-387,7-22-387,0 0-1548,0 0-1161,0-31-645</inkml:trace>
          <inkml:trace contextRef="#ctx0" brushRef="#br0" timeOffset="30269.7311">6790 1358 903,'0'0'4128,"0"0"258,0 0-2451,0 9-129,0-9-129,29 9 0,-7-9-387,20 5 0,-4-5-258,16 0-387,1-11-129,9-1-258,1-6 129,6-2-387,-2-2 0,-6-1-387,-4 1 258,-9 0-258,-6 8 129,-11-3-387,-8 12-129,-25 5 0,24-5-387,-24 5-387,0 0-774,-9 14-774,9-14-645,-11 29-387</inkml:trace>
          <inkml:trace contextRef="#ctx0" brushRef="#br0" timeOffset="29905.7102">7092 1345 2451,'-6'25'3999,"6"-25"-1548,-12 24-645,8-4-516,-7-4-387,2 8-258,-6-4 0,3 3-129,-8 1 129,5 6-129,-7 3-129,6 1 129,-6 2-258,6-1 0,-2 1-129,7 0 0,3-5 0,3-4-129,3-5-129,2-6-129,0-16-387,0 20-387,0-20-516,0 0-1161,0 0-1161,22-6-903</inkml:trace>
          <inkml:trace contextRef="#ctx0" brushRef="#br0" timeOffset="30727.7574">7604 1284 516,'0'0'2838,"0"0"-387,0 0-516,-9 21-387,-4-3-387,2 6-258,-7-1-129,0 10 0,-6 1-387,3 4 129,-5-2 0,6 2-129,-2-3 129,6-1-129,2-3 0,4-2 129,3-7-129,7 3 0,0-5-129,2 2 0,5-4 0,4 3-129,-2-3 258,2 1-387,0-1 129,0-2 0,-11-16-129,24 27 129,-24-27 129,21 15-129,-21-15 129,33 0-129,-15-2 0,4-7 0,2-2-258,-2-5 0,3 1-129,-5-5-129,2 6-129,-10-6-129,8 5 0,-10-6-387,-10 21-129,21-35-516,-4 23-516,-8-7-516,5 3-645,-14 16-129</inkml:trace>
          <inkml:trace contextRef="#ctx0" brushRef="#br0" timeOffset="31136.7809">7499 1464 1806,'14'-18'2967,"6"8"-129,9-1-516,2-11-258,20 9-258,-5-10-129,19 7-258,-5-10-516,9 8-258,-5-2-258,-3 4-258,-8 1-129,-13 5-129,-4 2-258,-16-1-387,-1 9-258,-19 0-903,0 0-516,0 0-645,-15-2-1161,15 2-387</inkml:trace>
          <inkml:trace contextRef="#ctx0" brushRef="#br0" timeOffset="31445.7986">7579 1560 3999,'-44'62'3999,"30"-42"-1032,12 7-387,2-27-516,9 22-258,7-22-387,24 0-129,-2-6-387,19-3 0,-5-13-387,10 3-129,0-7-258,-4 3-258,-5-3 0,-10 6 0,-8 2-129,-11 4-129,-3 5-129,-21 9-258,28-7-387,-28 7-903,0 0-1161,0 0-1419,0 0-516</inkml:trace>
          <inkml:trace contextRef="#ctx0" brushRef="#br0" timeOffset="32038.8322">8246 1441 3354,'11'-20'3612,"-11"20"-645,0 0-774,-2 13-903,-6 5-258,-2 2-387,-1 7-258,-8 4 0,3 10 0,-8-3 129,4 4-258,-1-6 0,4 2 0,-1-11-129,5-3 0,13-24 0,-14 23 129,14-23 0,0 0 0,4-23-129,10-5 129,8-10 0,7-7-129,2-11 0,7-5-129,6-8 0,1 6 0,-1-1 129,-1 8 0,-1 7 0,-4 11-129,-3 9 129,-6 13 0,-4 9-129,-5 7 129,0 7 0,-5 11-129,-6 9 0,-6 6 0,-1 7 0,-2 0 0,-7 1-129,-7 3 258,-10-1-129,-2-1 0,-3-3 0,2-2 129,-2-5-129,4-3 0,1-2 0,6-1 129,5-3-258,8-1 129,5-2 0,1 1 129,19-1-129,10 0 0,15-2 0,9-1-258,16 2-129,-1-10-516,14 10-903,-12-16-903,7 6-1032,-9 2-1419,-20-7 258</inkml:trace>
          <inkml:trace contextRef="#ctx0" brushRef="#br0" timeOffset="32628.8662">9003 815 1,'0'-27'3611,"0"27"-1676,0 0 0,0 0-903,0 0-387,0 0-516,0 0 129,9 25 129,13 2 0,-4 10 258,13 10-129,7 7 258,6 13-129,2 9 0,6 12 0,-1 6-258,-11 11 129,-5-2-258,-14 2 129,-21 2-129,-5-2 0,-28-9 0,-10-6-129,-12-12-129,-7-13-129,6-3-1032,-4-17-1419,9-18-1806,22-3-129</inkml:trace>
          <inkml:trace contextRef="#ctx0" brushRef="#br0" timeOffset="27336.5635">4951 1258 516,'0'-18'2193,"0"18"0,0 0 129,0 0-645,0 0-387,0 0-258,0 0-258,0 0-387,0 0-258,-2 18 258,2-18-258,-5 31 0,1-11 0,2 3 0,-5-1 0,2 5 258,-3 0-129,3 2-129,-2 0 129,-1 2 0,1-4 0,2 0 0,-1-1-129,3-8 0,-1-2 0,4-16 258,-4 18 258,4-18-129,0 0-129,0-11 129,0-12 129,6 1-129,-4-11-258,3-1 0,0-8-258,3 1 0,-1-3 0,2 6 0,-2 0 0,4 4 129,-2 2-129,2 6 0,0 3 0,0 3 129,0 4-129,-11 16 0,25-24 129,-25 24-129,33-16 0,-17 12 0,4 0 0,0 4 0,2 0 0,2 0 0,-1 0 0,-1 6 0,-4-1 0,1 3 0,-19-8 0,23 19 0,-23-19 0,9 24 129,-9-24-129,0 31 129,-1-15-129,-10 0 129,2 1-129,-6-1 0,0 0 0,-1 0 0,0 1-129,-4-3 129,0 2 0,2-3 0,-2 0 0,20-13-129,-28 18 129,28-18-129,-20 9 129,20-9-129,0 0 0,0 0 129,0 0 0,9 0-129,-9 0 129,30-2 0,-9-2 0,3 3 0,1 1 0,4 0 0,1 3 0,-1 6 0,-2 4-129,-3 1 129,-3 5 0,-6-1 0,-1 5-129,-8 1 129,-3 1 0,-3 2 129,0-2-129,-9 4 0,-3 0 0,-3-2 0,1-1 129,-5-4-129,-1-3 0,2-2 129,-2-6 0,0-6-129,2-3 129,-2-2 0,-2-7 0,1-6-129,-3-7 129,-2-2-129,1-1 129,1-1-258,1 4 129,-1-1-129,6 8-258,0 0-129,18 13-129,-20-9-387,20 9-129,0 0-774,0 0-903,5 13-1935,-5-13 0</inkml:trace>
          <inkml:trace contextRef="#ctx0" brushRef="#br0" timeOffset="33703.9272">5349 573 903,'0'0'774,"0"0"-129,0 0-387,0 0 258,-15 0-129,15 0 129,-23 1-258,23-1 258,-33 13 0,13-4 258,-3-2 0,-3 4-129,-1-2 0,0 2-129,-4 0 258,3 2 129,-6-4-129,7 7-129,-8-2 0,6 8-129,-7 2-129,-1 8 129,1 8-129,-2 11-129,-6 3 0,2 9 129,-5 4-129,4 9 129,-3-3 129,8 6 129,-4-3-129,15 4 0,2-3 0,14 1 0,7-7-129,8-1 0,17-8-129,14-2-129,12-13 0,8-6-258,5-6 129,0-8-387,3 3-258,-5-11-1032,6 2-2322,-4 6-774,-11-8-258</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7:06:55.13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0B8DEC8-4B46-4A1F-9F0C-ACD4398010EC}" emma:medium="tactile" emma:mode="ink">
          <msink:context xmlns:msink="http://schemas.microsoft.com/ink/2010/main" type="writingRegion" rotatedBoundingBox="10233,9046 10602,13213 5908,13630 5539,9462"/>
        </emma:interpretation>
      </emma:emma>
    </inkml:annotationXML>
    <inkml:traceGroup>
      <inkml:annotationXML>
        <emma:emma xmlns:emma="http://www.w3.org/2003/04/emma" version="1.0">
          <emma:interpretation id="{4FB23148-3C75-4B8A-A77F-6796DB639292}" emma:medium="tactile" emma:mode="ink">
            <msink:context xmlns:msink="http://schemas.microsoft.com/ink/2010/main" type="paragraph" rotatedBoundingBox="10233,9046 10602,13213 9057,13350 8687,9183" alignmentLevel="1"/>
          </emma:interpretation>
        </emma:emma>
      </inkml:annotationXML>
      <inkml:traceGroup>
        <inkml:annotationXML>
          <emma:emma xmlns:emma="http://www.w3.org/2003/04/emma" version="1.0">
            <emma:interpretation id="{E5EEA88B-611F-4299-9B2C-268FF6309EE8}" emma:medium="tactile" emma:mode="ink">
              <msink:context xmlns:msink="http://schemas.microsoft.com/ink/2010/main" type="line" rotatedBoundingBox="10233,9046 10602,13213 9057,13350 8687,9183"/>
            </emma:interpretation>
          </emma:emma>
        </inkml:annotationXML>
        <inkml:traceGroup>
          <inkml:annotationXML>
            <emma:emma xmlns:emma="http://www.w3.org/2003/04/emma" version="1.0">
              <emma:interpretation id="{0260AA62-EDA4-45DA-9C01-7D9AE4EBBE22}" emma:medium="tactile" emma:mode="ink">
                <msink:context xmlns:msink="http://schemas.microsoft.com/ink/2010/main" type="inkWord" rotatedBoundingBox="10233,9046 10602,13213 9057,13350 8687,9183"/>
              </emma:interpretation>
              <emma:one-of disjunction-type="recognition" id="oneOf0">
                <emma:interpretation id="interp0" emma:lang="en-US" emma:confidence="0">
                  <emma:literal>init</emma:literal>
                </emma:interpretation>
                <emma:interpretation id="interp1" emma:lang="en-US" emma:confidence="0">
                  <emma:literal>twit</emma:literal>
                </emma:interpretation>
                <emma:interpretation id="interp2" emma:lang="en-US" emma:confidence="0">
                  <emma:literal>taint</emma:literal>
                </emma:interpretation>
                <emma:interpretation id="interp3" emma:lang="en-US" emma:confidence="0">
                  <emma:literal>tacit</emma:literal>
                </emma:interpretation>
                <emma:interpretation id="interp4" emma:lang="en-US" emma:confidence="0">
                  <emma:literal>"a....</emma:literal>
                </emma:interpretation>
              </emma:one-of>
            </emma:emma>
          </inkml:annotationXML>
          <inkml:trace contextRef="#ctx0" brushRef="#br0">-4429 556 774,'0'0'1032,"0"0"258,0 0-258,0 0-258,0 0-387,0 0 0,0 0-129,0 0-129,0 0 258,0 0 0,0 0 129,0 0 129,0 0-258,0 0 129,0 0-129,0 0 129,0 0-129,0 0-129,0 0 129,0 0 0,0 0-129,0 0 258,0 0-258,0 0 258,0 0-258,0 0-129,0 0 0,0 0 0,0 0 0,0 0 129,0 0-129,0 0 0,0 0 0,0 0 129,0 0-129,0 0 129,0 0 0,0 0 0,0 0-129,0 0 0,0 0 129,0 0-129,0 0 0,0 0 0,0 0 129,0 0-258,0 0 129,0 0-129,13 18 129,-13-18-129,0 0 129,0 0 0,1 17 0,-1-17 0,0 0 129,2 18-129,-2-18 129,0 0-129,0 16 258,0-16-258,0 0 0,0 20 129,0-20-258,0 0 129,0 22 0,0-22 0,0 16-129,0-16 129,0 20-129,0-20 129,-2 23 0,2-23 0,-5 26 0,5-26 129,-4 25-129,4-25 0,-5 27 0,5-27 0,-6 26 0,6-26-129,-3 21 129,3-21-129,-2 20 129,2-20-129,-2 16 129,2-16-129,-2 17 129,2-17 0,-2 16 0,2-16-129,0 0 258,-3 22-129,3-22 0,0 0-129,-4 16 129,4-16-129,0 0 129,0 0-129,0 0 0,0 0-129,0 0-258,0 0-129,0 0-387,0 0-516,-9-9-1548,9 9-1935,-4-18 0,4 18-258</inkml:trace>
          <inkml:trace contextRef="#ctx0" brushRef="#br0" timeOffset="988.056">-4387 1108 129,'0'0'2193,"0"0"129,0 0-516,0 0 0,0 0-258,0 0-516,0 0-129,0 0-387,0 0-258,0 0 0,0 0-129,0 0-129,0 0 129,0 0-129,0 18 0,0-18 129,0 16 0,0-16 129,0 22 129,0-22 0,0 29-129,0-29 258,0 31-129,0-31 0,0 31 0,0-15 129,0 0-258,0 0-129,0 1 129,0-17-129,0 29 0,0-29 129,-8 23-129,8-23 0,-5 18 129,5-18-129,0 0 0,0 0-129,0 0 0,-4 18-258,4-18-258,0 0-258,0 0-1032,0 0-1548,0-9-1161,0 9-258</inkml:trace>
          <inkml:trace contextRef="#ctx0" brushRef="#br0" timeOffset="1973.1126">-4360 1658 645,'0'0'2580,"0"0"0,0 0-129,0 0-516,0 0-258,0 0-516,0 0-258,0 0-516,0 0-129,0 0 0,0 0 0,0 0-129,0 0 0,0 0 129,0 0 0,0 0 129,0 0 258,2 11-258,-2-11 129,0 20 258,0-4-258,0-16-129,0 36 0,-2-18 0,0 6-129,-2-4-129,3 0 0,-1-2 0,0-2 0,2-16-129,-2 24 0,2-24 129,0 0-129,-2 16 129,2-16-129,0 0 0,0 0 0,0 0 0,0 0-129,0 0-258,0 0-129,0 0-258,0 0-516,0 0-903,0 0-1548,0 0-1032,11-4-258</inkml:trace>
          <inkml:trace contextRef="#ctx0" brushRef="#br0" timeOffset="10880.6223">-4284 1908 1419,'0'0'1548,"0"0"-258,0 0-258,0 0 0,0 0-129,0 0-387,0 0 0,0 0-129,0 0 258,0 0-129,0 0-129,0 0 258,0 0-258,0 0-129,0 0 258,0 0-387,0 0 129,0 0-129,0 0 129,0 0-129,11 9-129,-11-9 129,16 9 0,-16-9-129,22 12 129,-22-12-129,22 11 129,-22-11-129,20 11 129,-20-11-129,16 9 258,-16-9-129,0 0 0,19 9 0,-19-9 0,0 0-129,0 0 129,16 9-129,-16-9 0,0 0 129,18 7-129,-18-7 0,16 4 129,-16-4-129,22 6 0,-22-6 0,24 3-129,-24-3 0,16 4 129,-16-4-129,0 0 129,0 0 0,17 3 0,-17-3 0,0 0 129,0 0-129,0 0 129,0 0-129,0 0 0,0 0 0,0 0-258,0 0 0,0 0 0,0 0-258,0 0 258,0 0 0,0 0-129,0 0 258,0 0 129,0 0 0,0 0 258,0 0 0,0 0-129,0 0-129,0 0 0,0 0-387,0 0 0,0 0-516,0 0-258,0 0 0,0 0-258,0 0 0,0 0 516,0 0 129,0 0 645,0 0 516,0 0 258,0 0 387,0 0-129,0 0 0,0 0-516,0 0 129,0 0-387,0 0 0,0 0-258,0 0 0,0 0 129,0 0 0,0 0 129,0 0 0,0 0 129,0 0 129,0 0 0,0 0 0,0 0-129,0 0 0,0 0-129,0 0 0,0 0-129,0 0 0,0 0 0,0 0-129,0 0 129,0 0 0,0 0-129,0 0 129,0 0 0,0 0 129,0 0-129,0 0 0,0 0 0,0 0 0,0 0 0,0 0 0,0 0 0,0 0 0,0 0 0,0 0 0,0 0 0,0 0 0,0 0 129,0 0-129,0 0 258,0 0-258,0 0 129,0 0 0,0 0-129,0 0 129,0 0-129,0 0 129,0 0-129,0 0 0,0 0 129,0 0-129,0 0 0,0 0 0,0 0 0,0 0 0,0 0 0,0 0 0,16 2 129,-16-2-129,0 0 0,0 0 258,0 0-258,0 0 0,0 0 129,0 0-129,0 0 0,0 0 0,16 9 129,-16-9-129,0 0 0,0 0 0,0 0 0,20 11 0,-20-11 129,0 0-258,18 16 129,-18-16 0,0 0 0,17 13 0,-17-13 129,0 0-129,16 11 0,-16-11 129,0 0-129,17 11 129,-17-11 0,0 0-129,0 0 258,16 12-129,-16-12 0,0 0 129,0 0-129,0 0 129,0 0 129,0 0-129,0 0 0,0 0-129,0 0 0,0 0 0,0 0-129,16 13 129,-16-13-129,0 0 0,0 0 0,0 0 129,0 0-129,20 11 0,-20-11 0,0 0 0,0 0 0,0 0 0,17 5 0,-17-5 0,0 0 0,0 0 0,0 0 0,0 0 0,18 13 0,-18-13 0,0 0 0,0 0 0,14 16 0,-14-16 0,0 0 0,0 0 0,17 15 0,-17-15 0,0 0 258,0 0-258,0 0 129,0 0-129,0 0 129,0 0 0,0 0 0,0 0 129,0 0-129,0 0 0,0 0 0,0 0 0,0 0 0,0 0-129,0 0 129,0 0 0,0 0 129,0 0-129,0 0 0,0 0 0,0 0-129,0 0 129,0 0-129,0 0 129,0 0-129,-11 2 0,11-2 0,0 0 0,0 0 0,0 0 0,-17 3 0,17-3 0,0 0 0,-18 4 0,18-4 129,-16 2-129,16-2 0,-18 3 0,18-3 0,-24 6 0,24-6 0,-24 3 0,24-3 0,-27 6 0,27-6 0,-29 5 0,29-5 0,-29 9 0,29-9-129,-27 7 129,27-7 0,-24 9 0,24-9 0,-23 10 0,23-10 0,-22 7 0,22-7 0,-26 7 0,26-7 0,-25 7 0,25-7 0,-29 7 0,29-7 0,-29 10 0,29-10 0,-29 7 0,29-7 0,-28 7 0,12-2 0,16-5 0,-27 9 0,27-9 0,-26 9 0,26-9 0,-23 10 0,23-10 0,-22 9 0,22-9 0,-26 10 0,26-10 0,-25 9 0,25-9 0,-25 10 0,25-10 0,-24 9 0,24-9 0,-18 7 0,18-7 0,0 0 0,-22 9 0,22-9 0,0 0 0,-22 9 0,22-9 0,-16 4 0,16-4 0,-22 7 0,22-7 0,-22 5 0,22-5 0,-16 4 0,16-4 0,0 0 0,-20 5 0,20-5 0,0 0 0,0 0 0,0 0 0,0 0 0,0 0 0,0 0 0,0 0 0,0 0 0,0 0 0,0 0 0,-18 2 0,18-2 0,0 0 0,0 0 0,-17 5 0,17-5 0,0 0 0,0 0 0,0 0-129,0 0 129,0 0 0,0 0 0,0 0 0,0 0 0,0 0 0,0 0 0,0 0 0,0 0 0,0 0 0,0 0 0,0 0 0,0 0 0,0 0 0,0 0 0,0 0 0,0 0 0,0 0 0,0 0-129,0 0 129,0 0 0,0 0 0,0 0 0,0 0 0,0 0 0,0 0 0,0 0 0,0 0 0,0 0 0,0 0 0,2 19 0,-2-19 0,0 0 0,18 9 129,-18-9-129,0 0 0,20 10 0,-20-10 0,0 0 0,20 8 0,-20-8 0,22 5 129,-22-5-129,26 4 0,-26-4 0,25 3 129,-25-3-129,31 2 0,-31-2 0,27 4 0,-27-4 0,24 3 0,-24-3 129,18 4-129,-18-4 0,16 4 0,-16-4 0,17 3 0,-17-3 0,20 2 0,-20-2 0,21 4 129,-21-4-129,24 1 0,-24-1 0,18 4 0,-18-4 0,17 2 0,-17-2 0,0 0 0,0 0 0,18 2 0,-18-2 0,0 0 0,0 0 0,16 3 0,-16-3 0,16 2 0,-16-2 0,19 2 0,-19-2 0,23 4 0,-23-4 0,22 1 0,-22-1 0,16 2 0,-16-2 0,0 0 0,20 0 129,-20 0-129,0 0 0,19 2 0,-19-2 0,16 2 0,-16-2 0,24 0 0,-24 0 0,23 0 0,-23 0 0,24 2 0,-24-2 0,22 1 0,-22-1-129,21 6 129,-21-6 0,28 7 0,-10-1 0,-18-6 0,33 10 0,-13-4 0,-1 1 0,1 0 0,-3-1 0,1-1 0,-2 1 0,-16-6 0,26 9 0,-26-9 0,0 0 0,20 7 0,-20-7 0,0 0 0,0 0 0,0 0 0,0 0 0,0 0 129,0 0-129,0 0 0,0 0 0,0 0 129,0 0-129,0 0 0,0 0 0,0 0 0,0 0 0,0 0-129,0 0 129,0 0 0,0 0 0,0 0-129,0 0 129,0 0 0,0 0 129,0 0-129,0 0 0,0 0 0,0 0-129,18 7 129,-18-7 0,0 0 0,0 0-129,0 0 129,0 0 0,0 0 0,0 0 0,0 0 0,0 0 129,0 0-129,0 0 129,0 0-129,0 0 0,0 0 0,0 0 129,0 0-129,0 0 0,0 0 0,-16 0-129,16 0 129,-20 5 0,20-5 0,-26 10 0,26-10 0,-27 10 0,27-10 0,-29 11 0,12-5 0,-1 1 0,2 0 0,-2 0 0,1 1 0,-1 1 0,2 0 0,0 0 0,16-9 0,-31 14 0,31-14 0,-31 16 0,13-8 0,-1-1 0,-1-2 0,0 3 0,0-1 0,-1 0 0,2 0 0,-1-1 0,1 1 0,2-2 0,1 1 129,16-6-129,-27 9 0,27-9 0,-22 7 0,22-7 0,-18 7 0,18-7 0,0 0 0,-22 6 0,22-6 0,0 0 0,-17 7 0,17-7 0,0 0 0,-16 7 0,16-7 0,0 0 0,-22 9 129,22-9-129,-16 8 0,16-8 0,-16 5 129,16-5-129,-19 5 0,19-5 0,-16 8 0,16-8 129,-18 3-129,18-3 0,-20 4 0,20-4 129,-22 0-129,22 0 129,-24 2-129,24-2 129,0 0-129,-23 0 0,23 0 129,0 0-129,0 0 129,0 0-129,0 0 129,-18 0-129,18 0 0,0 0 0,0 0 0,0 0 0,0 0 0,0 0 129,-17 0-129,17 0 0,0 0 0,0 0 129,0 0-129,0 0 0,0 0 0,0 0 129,0 0-129,-16 0 0,16 0 0,0 0 0,0 0 0,0 0 0,0 0 0,0 0 0,0 0 0,0 0 0,0 0 0,0 0 0,0 0 0,0 0 0,0 0 0,0 0 0,0 0 0,0 0 0,0 0-129,0 0 129,0 0 0,0 0 0,0 0 0,11 7 0,-11-7 0,0 0 129,22 9-129,-22-9 0,21 7 0,-21-7 0,22 6 129,-22-6-129,27 7 0,-27-7 0,26 7 0,-26-7 0,27 7 0,-27-7 0,31 8 129,-15-5-129,1 3 0,-1-3 0,2-1 0,0 2 0,1-1 0,-1-1 0,0 0 0,2 2 0,-2-3 0,-1 1 0,-1 0 0,0 0 0,-16-2 0,27 3 0,-27-3 0,28 2 0,-28-2 0,25 4 0,-25-4 129,31 2-129,-31-2 0,29 3 0,-12-1 0,-1 2 0,-16-4 0,27 3 0,-27-3 0,26 4 0,-26-4 0,27 5 0,-27-5 0,25 4 0,-25-4 0,28 4 0,-28-4 0,21 3 0,-21-3 0,20 2 0,-20-2 0,0 0 0,22 5 0,-22-5 0,0 0 0,22 4 0,-22-4 0,0 0 0,24 5 0,-24-5 0,20 2 0,-20-2 0,23 4 0,-23-4 0,26 3 0,-26-3 0,20 2 0,-20-2 0,18 2 0,-18-2 0,0 0 0,0 0 0,0 0 0,0 0 0,16 6 0,-16-6 0,0 0 0,0 0 258,0 0-258,0 0 0,0 0 0,0 0 0,0 0 0,0 0 129,0 0-129,0 0 0,0 0 0,0 0 0,0 0 0,0 0 0,0 0 0,0 0 0,0 0 0,0 0 0,0 0 0,0 0 0,0 0 0,0 0 0,0 0 0,0 0-129,0 0 129,0 0 0,0 0 0,0 0 0,0 0 0,0 0 0,0 0 0,0 0 0,0 0 0,0 0 0,0 0 0,0 0 0,0 0 0,0 0 0,0 0 0,0 0-258,0 0 258,0 0 0,-9 3 0,9-3 0,0 0 0,-20 4 0,20-4 0,-20 3 0,20-3 0,-24 8 0,24-8 0,-27 7 0,11-2 0,-1 1 0,-1 1 0,0 0 0,0-1 0,0 1 0,0 0 0,-1-1-129,3 1 129,0-2 0,16-5 0,-28 13 0,28-13 0,-25 13 0,9-8-129,-1-1 258,17-4-258,-32 9 129,12-6 0,-2 1 0,2-1 0,0-1 0,0 0 0,3 0 0,1 0 0,16-2 0,-23 1 0,23-1 0,0 0 0,-17 0 0,17 0 129,0 0-129,0 0 0,0 0 0,0 0 0,0 0 0,0 0 0,0 0 0,0 0 0,0 0 0,0 0 0,0 0 0,0 0 129,0 0-129,0 0 0,0 0 0,0 0-129,0 0 129,0 0 0,0 0 0,0 0 0,0 0 0,0 0 0,0 0 129,0 0-129,0 0 0,0 0 0,0 0 0,0 0 0,0 0 0,0 0 0,0 0 0,0 0 0,0 0 0,0 0 0,0 0 258,0 0-516,0 0 258,0 0 0,0 0 0,0 0 0,0 0 0,0 0 0,0 0 0,0 0 0,0 0 0,0 0 0,0 0 0,0 0 0,0 0 0,0 0 0,0 0 0,0 0 0,0 0 0,0 0 0,2 20 0,-2-20-129,2 17 129,-2-17 0,3 21 0,-3-21-129,4 20 129,-4-20 0,4 22 0,-4-22 0,3 20 0,-3-20 0,2 20 129,-2-20-129,0 23 0,0-23 0,0 26 0,0-26 0,0 25 0,0-25 0,0 20 0,0-20 129,0 16-129,0-16 0,0 0 0,0 0 258,0 0-258,0 0 0,0 16 0,0-16 129,0 0-129,0 0 0,0 0 0,0 0 0,0 0 0,0 0 0,0 0 0,0 0 129,0 0-129,0 0-129,0 0 129,0 0-129,0 0-258,0 0 0,0 0-387,0 0-387,0 0-516,0 0-774,15-1-1290,-15 1-1161,20 0 0</inkml:trace>
          <inkml:trace contextRef="#ctx0" brushRef="#br0" timeOffset="11777.6736">-4222 3727 2580,'0'0'2580,"0"0"-129,0 0-129,0 0-516,14-18-387,-14 18-387,0 0-387,0 0 0,10-16-258,-10 16 0,0 0 0,0 0 0,0 0-129,0 0 129,0 0-129,0 0 258,0 0-129,0 0 0,0 0-129,0 0 0,0 0-129,0 0 0,0 0 0,0 0 0,0 0-129,0 0 129,0 0 0,1 16 0,-1-16 0,0 28 0,0-28 0,0 28 0,0-28 0,0 26-129,0-26 129,0 20-129,0-20 0,0 0 129,0 0-129,0 16 0,0-16 0,0 0 0,0 0 0,0 0 129,0 0-129,0 0 0,0 0 0,-5 16 0,5-16-129,0 0 129,-2 20 0,2-20-129,0 0-129,0 0 0,0 0 0,0 0-129,0 0-258,0 0-516,0 0-774,0 0-1419,0 0-1419,0 0-129</inkml:trace>
          <inkml:trace contextRef="#ctx0" brushRef="#br0" timeOffset="13076.7479">-4117 4017 1419,'0'0'1548,"0"0"129,0 0 0,0 0 0,0 0-258,0 0 0,0 0-387,0 0-129,0 0-129,0 0-129,4 11-258,-4-11 258,0 18-258,0-18 129,0 22 0,0-22 0,0 25-129,0-9 0,0-16 129,0 22-387,0-22 129,0 0-129,-4 20 0,4-20 0,0 0 129,0 0-129,0 0 129,0 0-129,0 0 0,0 0 0,0 0 0,0 0-258,0 0 0,0 0-129,0 0-129,0 0-258,0 0-645,-12-11-516,12 11-903,0 0-1806,0 0-387</inkml:trace>
          <inkml:trace contextRef="#ctx0" brushRef="#br0" timeOffset="14372.822">-4894 4294 774,'0'0'1806,"0"0"-258,0 0 129,0 0 129,0 0-258,0 0 0,0 0-516,0 0-387,0 0 0,0 0-129,0 0 0,0 0-258,0 0-129,0 0 0,0 0 129,0 0 0,0 0 0,0 0 0,0 0 0,0 0 0,12-8 129,-12 8-129,29-1 129,-29 1-258,33-4 129,-17 2-129,3 2 129,-3 0-129,2 0 0,-18 0 129,33 0 0,-17 0 0,4 0 0,-2 0 129,4 0-129,-4 0 0,4 0 0,-4 0 0,2 0 0,-20 0-129,28 0 0,-28 0-129,0 0 129,18 2-129,-18-2-129,0 0 129,0 0-129,0 0-129,0 0 0,0 0-129,0 0-258,0 0-129,7-13-774,-7 13-774,0 0-1419,0 0-1032,27-12 0</inkml:trace>
          <inkml:trace contextRef="#ctx0" brushRef="#br0" timeOffset="15584.8914">-4471 4263 258,'-20'-2'1548,"20"2"-129,0 0 129,0 0-258,0 0 387,0 0-387,0 0-129,0 0-387,0 0 129,0 0-258,0 0 0,0 0 0,9 4-129,-9-4 0,22 5 129,-22-5-129,31 6 0,-13-5-258,4 1 0,-2-2 0,2 2-129,1-2 0,3 0-129,-1 0 0,2 0 0,2-4 129,0 3-129,2-1 0,0 0 0,2 0 0,0 2 0,-1 0 0,3 0 129,-1 0 0,-1 0-129,0 2 129,0 2 0,-4-3 129,-2 1-258,-2 0 129,-3 0-129,-2 0 0,0-1 129,-4-1-129,3 2 0,-3-2 0,2 0 0,-1 0 0,3 0 0,-2 0 0,2 0 0,-2 0 0,2 0 0,2 0 0,-2 0 0,0 0 0,0 0 129,-4 0-129,2 0 0,-18 0 0,27 0 129,-27 0-129,20 0 0,-20 0 0,0 0 0,19 0 0,-19 0-129,0 0 0,0 0-129,0 0-387,0 0-387,16 0-1032,-16 0-2193,0 0-387,0 0-129</inkml:trace>
          <inkml:trace contextRef="#ctx0" brushRef="#br0" timeOffset="16246.9292">-4378 4469 2322,'0'0'2451,"0"0"-387,0 0-387,0 0-258,0 0-258,0 0-129,0 0-258,12 2-129,-12-2 129,22 2 0,-22-2-129,35 3-258,-13-3 258,7 0-258,-2 0 129,9 4 0,-3-4 0,5 0-129,-5 0 0,1 0-129,-5 0 0,-3 0-129,-6 0 0,-20 0-129,27 0 129,-27 0-129,16 2 0,-16-2 0,0 0 129,26 3-129,-26-3 0,23 0 129,-23 0-129,31-7 0,-14 4 0,-1-5-129,0 5-129,-16 3-258,28-9-258,-28 9-516,18-4-1161,-18 4-1548,0 0-903,0 0 129</inkml:trace>
          <inkml:trace contextRef="#ctx0" brushRef="#br0" timeOffset="16722.9565">-4162 4654 2193,'33'11'4644,"-15"-11"-774,-2 0-1161,13 0-516,-11 0-645,11 0-516,-9 0-129,10 5-258,-7-1-258,3 1 0,-1-1-129,6 1-129,-2-1 0,0-4-258,4 1-129,-6-1-129,8 0-645,-14-12-1161,10-1-2709,-3 2 129,-5-5-645</inkml:trace>
        </inkml:traceGroup>
      </inkml:traceGroup>
    </inkml:traceGroup>
    <inkml:traceGroup>
      <inkml:annotationXML>
        <emma:emma xmlns:emma="http://www.w3.org/2003/04/emma" version="1.0">
          <emma:interpretation id="{16F58025-E4D1-424B-BE30-33F9E5E3C4F2}" emma:medium="tactile" emma:mode="ink">
            <msink:context xmlns:msink="http://schemas.microsoft.com/ink/2010/main" type="paragraph" rotatedBoundingBox="5820,10876 8606,11097 8532,12026 5747,11805" alignmentLevel="2"/>
          </emma:interpretation>
        </emma:emma>
      </inkml:annotationXML>
      <inkml:traceGroup>
        <inkml:annotationXML>
          <emma:emma xmlns:emma="http://www.w3.org/2003/04/emma" version="1.0">
            <emma:interpretation id="{2A9DFA5D-1AF3-4C23-B7A7-4D2434B64A2B}" emma:medium="tactile" emma:mode="ink">
              <msink:context xmlns:msink="http://schemas.microsoft.com/ink/2010/main" type="line" rotatedBoundingBox="5820,10876 8606,11097 8532,12026 5746,11805"/>
            </emma:interpretation>
          </emma:emma>
        </inkml:annotationXML>
        <inkml:traceGroup>
          <inkml:annotationXML>
            <emma:emma xmlns:emma="http://www.w3.org/2003/04/emma" version="1.0">
              <emma:interpretation id="{90C6148F-7FF5-487E-95E8-BF82AEC17208}" emma:medium="tactile" emma:mode="ink">
                <msink:context xmlns:msink="http://schemas.microsoft.com/ink/2010/main" type="inkWord" rotatedBoundingBox="5820,10876 8606,11097 8532,12026 5746,11805"/>
              </emma:interpretation>
              <emma:one-of disjunction-type="recognition" id="oneOf1">
                <emma:interpretation id="interp5" emma:lang="en-US" emma:confidence="0">
                  <emma:literal>&gt;10xRB</emma:literal>
                </emma:interpretation>
                <emma:interpretation id="interp6" emma:lang="en-US" emma:confidence="0">
                  <emma:literal>sox RB</emma:literal>
                </emma:interpretation>
                <emma:interpretation id="interp7" emma:lang="en-US" emma:confidence="0">
                  <emma:literal>sox Ros</emma:literal>
                </emma:interpretation>
                <emma:interpretation id="interp8" emma:lang="en-US" emma:confidence="0">
                  <emma:literal>&gt;1oxRB</emma:literal>
                </emma:interpretation>
                <emma:interpretation id="interp9" emma:lang="en-US" emma:confidence="0">
                  <emma:literal>sox Rog</emma:literal>
                </emma:interpretation>
              </emma:one-of>
            </emma:emma>
          </inkml:annotationXML>
          <inkml:trace contextRef="#ctx0" brushRef="#br0" timeOffset="32522.8601">-7860 2421 774,'0'0'1677,"0"0"-258,0 0-129,0 0 258,0 0-258,0 0-258,0 0-129,0 0-129,0 0-258,0 0 258,0 0 0,0 0-258,0 0 258,0 0-258,0 0 129,0 0-129,0 0-129,0 0 258,0 0-258,-13-16-129,13 16 0,0 0-129,0 0 129,0 0 129,0 0-258,-11-20 129,11 20-129,0 0 129,0 0-129,0 0 0,0 0 0,0 0 0,0 0 0,0 0 0,-5-16 0,5 16 0,0 0 0,0 0 0,0 0-129,0 0 129,0 0 0,0 0-129,0 0 0,0 0 129,0 0-129,0 0 129,0 0-129,0 0 0,0 0 129,-11-18-129,11 18 129,0 0-129,0 0 0,0 0 129,0 0-129,-11-18 129,11 18-129,0 0 0,0 0 0,0 0 0,0 0 0,0 0 0,0 0 0,0 0 0,0 0 0,0 0-129,0 0 129,0 0-129,0 0 129,0 0 0,0 0-129,0 0 129,0 0 0,0 0 0,0 11 0,0-11 0,0 0-129,11 20 129,-11-20 0,9 18 0,-9-18 0,11 20 0,-11-20 0,13 25 0,-13-25 0,12 25 0,-12-25 0,15 29 0,-15-29 0,13 29 0,-13-29 0,14 29 0,-14-29 0,13 29 0,-13-29 0,11 27 0,-11-27 0,13 24 0,-13-24 0,10 18 0,-10-18 0,0 0 0,17 20 129,-17-20-129,0 0 0,0 0 0,16 18 0,-16-18 0,0 0 0,15 21 0,-15-21 0,12 18-129,-12-18 258,13 19-129,-13-19 0,16 19 0,-16-19 0,17 20 0,-17-20 0,16 22 0,-16-22 0,18 20 0,-18-20 0,17 18 0,-17-18 0,0 0 0,16 20 0,-16-20 0,0 0 0,0 0 129,0 0-129,0 0 0,0 0 0,0 0 0,0 0 0,0 0 0,0 0 0,0 0 0,0 0-129,0 0 129,0 0 0,13 16 0,-13-16 0,0 0 0,0 0 129,0 0-129,0 0 0,0 0 0,0 0 0,0 0 0,0 0 0,0 0-129,0 0 129,0 0 0,0 0 0,0 0 129,0 0-129,0 0 0,0 0 0,0 0 0,0 0 0,0 0 129,0 0-129,0 0 0,0 0 0,0 0 0,0 0 0,0 0 0,0 0 0,0 0 0,0 0 0,0 0 0,0 0 129,0 0-129,0 0 0,0 0 0,-11 11 0,11-11 0,0 0 0,0 0 0,-22 11 0,22-11 0,-18 9 0,18-9 0,-22 13 0,22-13 0,-25 10 0,25-10 0,-24 13 0,24-13 0,-22 11 0,22-11 0,-23 13 0,23-13 0,-24 12 0,24-12 0,-27 13 0,27-13 0,-28 16 0,28-16 0,-27 17 0,27-17 0,-23 18 0,23-18 0,-24 16 0,24-16 0,-20 14 0,20-14 0,-18 17 0,18-17 0,-20 16 0,20-16 0,-18 16 0,18-16 0,-20 17 0,20-17 0,-17 16 0,17-16 0,0 0 0,-20 18 0,20-18 0,-18 13 0,18-13 0,-18 10 0,18-10 0,-16 9 0,16-9 0,0 0 0,-17 10 0,17-10 0,0 0 0,0 0 0,0 0 0,0 0 0,-20 14 0,20-14 0,0 0-129,-20 14 129,20-14 0,0 0 0,-18 13-129,18-13 129,0 0 0,0 0 0,0 0 0,0 0 0,0 0-129,0 0 0,0 0-129,0 0-258,0 0-387,0 0-774,0 0-1548,0 0-1419,22-4-516,-6-10 517</inkml:trace>
          <inkml:trace contextRef="#ctx0" brushRef="#br0" timeOffset="33906.9392">-7213 2492 1,'0'0'1934,"0"0"-257,0 0-258,-16 0-129,16 0-258,0 0-129,0 0-129,0 0-387,0 0 129,0 0-129,0 0 129,0 0 0,0 0 258,0 0 0,0 0-129,0 0 129,0 0-258,0 0 129,0 0-258,0 0 0,0 0-129,0 0-129,0 0-129,0 0 0,0 0 0,-10 13 129,10-13-129,-7 25 0,2-9 0,-1 2 0,-1 2 0,0 0 129,-2 2-129,0 1 129,-1 3 0,1-3 0,0-1-129,0 0 129,2-1 0,0 1 0,-1-4-129,3 0 129,1 0-129,1-1 0,3-17 0,-8 29 0,8-29 0,-5 27 0,5-27 0,-2 25 129,2-25-129,-2 25 0,2-25 0,-1 22 0,1-22 0,-2 24 0,2-24 129,-2 18-129,2-18 0,0 0 129,-7 20 129,7-20-129,0 0 129,-8 18-129,8-18 0,-9 16 0,9-16 0,-9 18-129,9-18 0,-11 18 129,11-18-129,0 0 0,-7 16 0,7-16 0,0 0 0,0 0 129,0 0-129,0 0 0,0 0 0,0 0 129,0 0-129,0 0-129,0 0 129,-9 17-129,9-17 0,0 0-129,0 0-129,0 0-129,0 0-129,0 0 0,0 0-903,0 0-774,0 0-1161,9-8-1161,-4-12 387</inkml:trace>
          <inkml:trace contextRef="#ctx0" brushRef="#br0" timeOffset="35288.0184">-6995 2698 645,'-9'-5'903,"9"5"258,0 0 129,0 0-129,-18 0 129,18 0-258,0 0-129,-20 11-129,20-11-129,-17 7-258,17-7-129,-16 11 0,16-11-129,-16 18 0,16-18 0,-19 25 0,19-25 129,-16 31 0,7-15-129,2 2 129,-2-1-129,1 1 0,8-18 0,-16 30 129,9-13-129,7-17 0,-13 27-129,13-27 129,-11 25 0,11-25 0,-7 20 0,7-20 129,-4 18 0,4-18-129,-2 16 0,2-16 129,0 0-129,0 24 0,0-24 129,0 0-129,8 20 0,-8-20-129,0 0 129,11 20 0,-11-20-129,0 0 129,10 16 0,-10-16 0,0 0 0,0 0 0,19 18 129,-19-18-129,0 0 0,21 13-129,-21-13 129,19 9 0,-19-9 0,23 9-129,-23-9 129,26 7 0,-26-7 0,20 5 129,-20-5-129,20 0 0,-20 0 258,0 0-258,20 0 0,-20 0 0,0 0 0,0 0 0,16-7 0,-16 7 0,0 0-129,0 0 129,0 0-129,11-18 0,-11 18 129,0 0-129,9-18 0,-9 18 0,0 0 0,11-22 129,-11 22-129,7-18 0,-7 18 0,7-20 0,-7 20 0,10-20-129,-10 20 258,9-21-129,-9 21 0,7-22 0,-7 22 0,5-23 0,-5 23 0,4-26 129,-4 26-129,2-27 0,-2 11 0,0 16 0,0-31 0,0 31 0,0-31 0,0 31 0,-4-29 129,-3 13-129,7 16 0,-16-29 0,16 29 0,-22-29 0,22 29 0,-20-23 0,20 23 0,-17-17-129,17 17 0,0 0-129,0 0-129,-18-10-258,18 10-516,0 0-516,0 0-387,0 0-1032,0 0-1548,0 19 0</inkml:trace>
          <inkml:trace contextRef="#ctx0" brushRef="#br0" timeOffset="36368.08">-6733 2910 1,'-13'-16'902,"13"16"1,0 0 258,0 0 0,0 0 258,-9-19 258,9 19-387,0 0 129,0 0-258,0 0-258,0 0-129,0 0-258,0 0 129,0 0-387,0 0 129,0 0 129,0 0 0,0 0-258,0 0 129,0 0 129,0 0-258,0 0 0,0 0-129,0 11 0,0-11 0,2 20 129,-2-20-129,7 26 0,-2-10 258,-5-16-258,15 32 0,-8-15 0,4 1 0,0 0-129,0 0 129,0-2-129,0 2 129,1-1 0,-12-17-129,20 29 129,-20-29-129,19 27 0,-19-27 129,20 25 0,-20-25-129,21 25 0,-21-25 129,28 27-129,-28-27 0,25 24 0,-25-24 0,20 25 0,-20-25 0,15 18 129,-15-18-129,0 0 0,7 18 129,-7-18 0,0 0-129,0 0 0,0 0 0,-9-3-258,9 3 0,-17-13-258,17 13-258,-18-16-516,4-2-516,14 18-1419,0 0-1419,-20-31-258</inkml:trace>
          <inkml:trace contextRef="#ctx0" brushRef="#br0" timeOffset="36861.1082">-6472 2922 129,'0'0'1806,"0"0"129,0 0-645,0 0 0,0 0-129,0 0-129,-11 6-129,11-6-129,0 0 0,-18 22-129,18-22-129,-18 18 258,18-18 0,-20 21-129,20-21 0,-25 31-129,8-15 0,5 8-129,-7-2-129,5 3 0,-8 0 0,4 4-129,-4 0 0,0 4 0,-1-6 0,3-2-129,-2-3 129,5-2-129,17-20 0,-30 25-258,30-25 0,-19 0-258,19 0-645,-3-22-1161,3-1-1677,12-1-516,-1-10 129</inkml:trace>
          <inkml:trace contextRef="#ctx0" brushRef="#br0" timeOffset="38372.1945">-6243 2606 2451,'0'-18'2709,"0"18"-387,8-24-645,-8 24-387,18-16-258,0 12-129,-2-6 0,13 6-129,-3-7 0,12 9 0,-7-5-129,9 5 129,-9-1-387,1 3 0,-8-2-129,-2 2-129,-22 0 129,27 2-129,-27-2 129,0 0-129,4 25 0,-4-9 129,0-16-129,-9 36 0,-2-16 0,-2 2 0,-2 2 0,-3-1 0,-2-1-129,0-2 0,-2 1 129,1-4-129,1-3-129,2 1 129,18-15 0,-28 19-129,28-19 0,0 0 0,-16 17 0,16-17 0,0 0 129,0 0-129,0 0 129,0 16 0,0-16-129,0 0 129,5 18 0,-5-18 0,9 22 0,-9-22 0,15 29 129,-2-9-129,1 1 0,4 3 129,2 1 0,4 1 0,0-1 0,-1 0-129,-1-1 129,0-3 0,-6 1-129,1-2 0,-7-4 0,-10-16 129,17 27-258,-17-27 0,11 20-129,-11-20 0,0 0-258,0 0-645,14 18-645,-14-18-1290,0 0-1419,8-12-387</inkml:trace>
          <inkml:trace contextRef="#ctx0" brushRef="#br0" timeOffset="37709.1568">-6154 2566 1032,'0'0'1161,"-9"15"-129,9-15 0,0 0-129,0 0 0,0 0 258,0 0-258,0 0 0,0 0-129,0 0-129,0 0 129,0 0 0,0 0 0,0 0-129,0 0 129,0 0-258,0 0 258,0-9-258,0 9 129,0 0-258,0 0-129,0 0-129,0 0 0,0 0-129,0 0 0,0 0-129,0 12 129,0-12 0,0 27 0,0-9 0,0 4 0,-3 2 129,-1 5 0,-2 0-129,1 7 129,-4 0 0,0 2 0,2 2 0,-2 3 129,-1-5-258,3 0 0,0-4 0,0-3 129,3-5-129,2-5 0,2-3 0,0-18 129,0 22-129,0-22 129,0 0-129,0 0 129,0 0-258,15 0 0,-15 0 0,7-16-387,-7 16 129,5-31-387,-5 31-129,4-38-258,0 20-129,-4-7-258,0 5-516,-8-7-516,5-1-516,3 5-387</inkml:trace>
          <inkml:trace contextRef="#ctx0" brushRef="#br0" timeOffset="39231.2432">-5687 2964 516,'0'0'2967,"0"11"-1290,0-11-516,6 18-129,-6-18 129,12 29 129,-10-13-129,9 6-129,-11-4-129,6 6 0,-6-6-258,0 2 0,0-20 0,0 32-129,0-32 129,-6 22-129,6-22 0,0 0 129,0 0-258,0 0 129,0 0-258,0 0 0,0 0-129,-16-9 0,16 9-129,0-35-129,0 12 129,0-6-129,2-2 0,3-3 0,4 1 129,0 1-129,4 3 129,0 3 0,-1 5 0,1 4 0,-13 17 0,29-14 0,-29 14 129,29 0-129,-29 0 0,26 22 129,-14-6-129,-2 2 0,-5 0 129,-1 4 0,-4-4 0,0 0 0,-11 0 0,-2 0 0,-7-3 0,0 1 0,-5-2-129,3-1 129,0-4-129,2-2-129,20-7 0,-24 9 129,24-9-129,0 0 0,11 0 0,9 0 129,8 0-129,4 0 129,5 0 0,1 0 0,0 0-129,-4 4 129,-6 3 0,-7 4 129,-21-11-129,19 31 0,-19-9 129,-11 3-129,-13 0 129,-1 4-129,-8-2 129,-3 2-129,-1-2 0,3-1-129,3-8 0,0-4-129,9 1-129,-3-13-387,25-2-903,-26 9-2451,26-9-645,0 0-258</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9-27T16:58:05.9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6F8B5228-F43A-405C-9154-66959A694A39}" emma:medium="tactile" emma:mode="ink">
          <msink:context xmlns:msink="http://schemas.microsoft.com/ink/2010/main" type="writingRegion" rotatedBoundingBox="7804,13536 9490,13947 9243,14963 7556,14552"/>
        </emma:interpretation>
      </emma:emma>
    </inkml:annotationXML>
    <inkml:traceGroup>
      <inkml:annotationXML>
        <emma:emma xmlns:emma="http://www.w3.org/2003/04/emma" version="1.0">
          <emma:interpretation id="{2AE96784-3B17-42A3-9E84-0214350B0834}" emma:medium="tactile" emma:mode="ink">
            <msink:context xmlns:msink="http://schemas.microsoft.com/ink/2010/main" type="paragraph" rotatedBoundingBox="7804,13536 9490,13947 9243,14963 7556,14552" alignmentLevel="1"/>
          </emma:interpretation>
        </emma:emma>
      </inkml:annotationXML>
      <inkml:traceGroup>
        <inkml:annotationXML>
          <emma:emma xmlns:emma="http://www.w3.org/2003/04/emma" version="1.0">
            <emma:interpretation id="{BA0E9B10-E0CA-4EBB-91BA-2EC0814D63AB}" emma:medium="tactile" emma:mode="ink">
              <msink:context xmlns:msink="http://schemas.microsoft.com/ink/2010/main" type="line" rotatedBoundingBox="7804,13536 9490,13947 9243,14963 7556,14552"/>
            </emma:interpretation>
          </emma:emma>
        </inkml:annotationXML>
        <inkml:traceGroup>
          <inkml:annotationXML>
            <emma:emma xmlns:emma="http://www.w3.org/2003/04/emma" version="1.0">
              <emma:interpretation id="{05DDD724-32C2-4DBE-A78E-897B37F9703A}" emma:medium="tactile" emma:mode="ink">
                <msink:context xmlns:msink="http://schemas.microsoft.com/ink/2010/main" type="inkWord" rotatedBoundingBox="7804,13536 9490,13947 9243,14963 7556,14552"/>
              </emma:interpretation>
              <emma:one-of disjunction-type="recognition" id="oneOf0">
                <emma:interpretation id="interp0" emma:lang="en-US" emma:confidence="1">
                  <emma:literal>430</emma:literal>
                </emma:interpretation>
                <emma:interpretation id="interp1" emma:lang="en-US" emma:confidence="1">
                  <emma:literal>4 30</emma:literal>
                </emma:interpretation>
                <emma:interpretation id="interp2" emma:lang="en-US" emma:confidence="0">
                  <emma:literal>Y 30</emma:literal>
                </emma:interpretation>
                <emma:interpretation id="interp3" emma:lang="en-US" emma:confidence="0">
                  <emma:literal>y 30</emma:literal>
                </emma:interpretation>
                <emma:interpretation id="interp4" emma:lang="en-US" emma:confidence="0">
                  <emma:literal>" 30</emma:literal>
                </emma:interpretation>
              </emma:one-of>
            </emma:emma>
          </inkml:annotationXML>
          <inkml:trace contextRef="#ctx0" brushRef="#br0">-6070 5175 1548,'0'-13'2064,"0"13"0,0-16-258,0 16-129,0 0-129,0 0-129,0-26-129,0 26-258,0 0 0,0 0-258,0-23 0,0 23-258,0 0-129,0 0 129,0 0-258,0 0 0,0 0-129,0 0 129,0 0 0,0 0 0,0 0-129,0 0 129,0 0-129,0 0 129,0 0-129,0 0 129,0 0-129,0 0 0,0 0-129,0 0 129,-4 9 0,4-9-129,-11 25 0,6-8 0,-2 1 0,-1 2 0,1 1 0,-4 3 129,2-1-129,-2 3 0,0-3 0,0 1 0,2-4 0,-2-1 0,4-2 0,7-17 0,-13 29 0,13-29 0,-7 18 258,7-18-258,0 0 0,-5 18 0,5-18 0,0 0 0,0 0 0,0 0 129,0 0-129,0 0 0,0 0 129,0 0-129,0 0 0,0 0 0,0 0 0,0 0 0,0 0 0,0 0 0,0 0 0,0 0 0,0 0 0,0 0 0,0 0 0,0 0 0,0 0 0,0 0 129,0 0-129,0 0 0,0 0 0,0 0 0,9 16 0,-9-16 129,0 0-129,0 0 0,18 6 0,-18-6 0,0 0 0,18 7 0,-18-7 0,18 3 129,-18-3 0,26 8-129,-26-8 129,31 9-129,-13-4 129,2-1 0,2 1-129,-1 1 0,1-1 0,2-1 0,-2-1 0,-1 1 0,-1-2 0,-1-1 0,-19-1-129,27 0 0,-27 0 0,18 2-129,-18-2-129,0 0-129,0 0 129,0 0-129,20 4-129,-20-4-129,0 0-387,0 0 0,0 0-903,0 0-516,0 0-1677,0 0-516</inkml:trace>
          <inkml:trace contextRef="#ctx0" brushRef="#br0" timeOffset="704.0403">-5612 5256 1161,'-7'-18'4386,"7"18"-1032,0 0-1032,0 0-387,0 0-387,0 0-516,0 0-129,0 0-258,0 0-258,0 0-129,0 0 0,0 0 129,0 0-258,0 0 0,-17 4 0,17-4-129,0 0 129,0 0 0,0 0 0,0 0 0,0 0 129,-3 16-129,3-16 129,0 0 0,-4 16 0,4-16 0,0 0-129,-13 25 0,13-25 0,-11 26 0,6-10 0,-2 6-129,-1 3 129,-1 6 129,-5 5-258,-1 9 129,-1 6-129,-4 5 129,2 4-129,-4-1 129,2 3-129,-2-2 0,7-4 0,-1-6 0,3-8 129,3-8-129,0-5 0,5-7-129,5-22 0,-5 20-129,5-20-258,0 0-387,-2-15-1161,2 15-2580,5-32-258,1 12-387</inkml:trace>
          <inkml:trace contextRef="#ctx0" brushRef="#br0" timeOffset="2261.1293">-5430 5368 2193,'-19'-2'3741,"19"2"-774,0 0-903,0 0-516,0 0-516,0 0 0,0 0-129,11-9-258,-11 9 0,0 0-258,18-18-129,-18 18 129,19-11 0,-19 11 129,23-10-258,-23 10 129,27-8-129,-10 7 0,-1-5 0,2 6 0,-1-4 0,1 4 0,-2 0-129,2 0 0,1 0 0,-3 0-129,-16 0 129,25 2-129,-25-2 0,28 6 0,-28-6 0,18 9 0,-18-9 0,16 11 129,-16-11-129,11 16 0,-11-16 0,6 22 129,-6-22-129,0 27 258,-4-11-258,-3 0 129,-2 1 0,-2 1 0,-2-2 129,0 2-129,0-2 0,1 1 0,12-17 0,-28 29 0,28-29 0,-29 28-129,29-28 129,-30 28-258,13-16 129,1 1-129,-1 0 129,17-13-129,-29 20 129,29-20-129,-23 16 129,23-16 0,-17 11 0,17-11 0,0 0 0,0 0 0,-18 12 0,18-12 0,0 0-129,0 0 129,0 0 0,0 0 0,0 0 0,0 0 0,13 0 0,-13 0 0,22 0 0,-22 0 0,27 0-129,-27 0 129,33 2 0,-17 4 0,0-1 0,1 2 0,1 0-129,0 2 129,0-1-129,2 1 129,-2-2 0,1 0-129,-19-7 129,31 15 0,-31-15-129,21 16 129,-21-16 0,8 24 0,-8-24 0,0 30 0,-8-12 129,-3 0-129,-5 2 129,0 0 0,-4 0 0,-2 0 0,-5-2 0,-2 0 129,-4-3-129,2 1 0,-4-5 0,1 0 0,-1-4-129,3-2 129,4-3-129,5-2 0,3 0-129,20 0-129,-24 0-258,24 0-387,0 0-1419,0 0-2580,0-11-129,0 11-516</inkml:trace>
          <inkml:trace contextRef="#ctx0" brushRef="#br0" timeOffset="3651.2085">-4747 5421 1032,'0'0'4128,"0"0"0,0 0-1548,0 0-516,0 0-645,0 0-129,0 0-258,0 0-129,0 0-129,0 0-258,0 0-129,0 0 0,0 0 0,0 0 0,0 0-129,0 0 129,0 0-129,0 0-129,0 0 0,0 0 0,-9-4 0,9 4-129,0 0 0,-18 13 129,18-13-129,-15 21 129,15-21-129,-16 28 0,8-12 129,1 0-129,0 0 129,0 6-129,1 2 0,-1-1-129,1 2 129,-1 3-129,2-1 129,-3 2-129,3 0 129,-1-4-258,3-3 258,-1 1 0,2-5 0,2 0 0,0-1 0,0-17 0,0 25 0,0-25 0,0 22 0,0-22 0,4 20 0,-4-20 0,7 19 0,-7-19 0,9 22 0,-9-22-129,13 24 129,-13-24 0,15 23 0,-15-23 0,14 26 0,-14-26 0,17 25 0,-17-25 0,16 23 0,-16-23 0,18 18-129,-18-18 129,18 11 0,-18-11 0,20 4 0,-20-4 0,20 0 129,-20 0-129,17-7 0,-17 7 0,16-9 0,-16 9 0,0 0 129,16-13-129,-16 13 0,0 0 0,13-16 0,-13 16 0,16-20 129,-16 20-129,20-26 0,-20 26 0,22-25 0,-22 25 0,20-25 129,-20 25-129,13-20 0,-13 20 0,7-20 0,-7 20 0,7-25 129,-3 8-129,1 1 0,3-4 0,-3 0 0,2 2 0,1-3 0,-3 1 0,1 2 0,-1-2 0,-1 0 0,-2-2 0,1 0 0,1 1 129,-2-1-129,1-2 258,1 3-258,-2-1 129,1 0-129,-1 4 129,-2 0-129,0 18 0,-2-31 0,2 31 0,-14-29 0,14 29 0,-20-23 129,20 23-129,-24-22 0,24 22 129,-22-21-129,22 21-129,-18-19 129,18 19-129,0 0 0,-22-19-516,22 19-903,0 0-2064,-18 0-1290,18 0-387,0 0-129</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3-02-21T17:43:45.136"/>
    </inkml:context>
    <inkml:brush xml:id="br0">
      <inkml:brushProperty name="width" value="0.15875" units="cm"/>
      <inkml:brushProperty name="height" value="0.15875" units="cm"/>
      <inkml:brushProperty name="color" value="#FFFF00"/>
      <inkml:brushProperty name="fitToCurve" value="1"/>
    </inkml:brush>
  </inkml:definitions>
  <inkml:trace contextRef="#ctx0" brushRef="#br0">153 31 1,'0'-16'3998,"0"16"-1289,0 0-258,0 0-258,-9-22-258,9 22-387,0 0-258,0 0-258,0 0-387,0 0 129,0 0-258,0 0 0,-20 11-258,20 5 129,-3 1-129,3 8-129,-2 6 0,2 5-129,-2 4 129,2 7-129,0 0 129,0 2 0,0 5 129,0 2-129,0-2 258,2 4-258,1-4 0,1 2 0,1 1 0,1-1-129,1-2 0,2-2 0,0 4-129,0 2 258,1 2-258,-1 1 129,2 3 0,-1 1 0,3 0 0,0 4 0,0-4 129,1-4-129,1 3 129,-3-3-129,3-5 0,-2-3 129,-2-3-129,-1-4 0,1-1 0,-2-4 129,1-3-129,-3-3 0,0 1 0,0-5 0,1 0 0,1-4 0,-4-4 0,1-5 0,-6-18 0,12 24 0,-12-24 0,0 0 0,0 0 0,0 0 0,13 16 0,-13-16 0,0 0 0,0 0 0,0 0 0,0 0 129,0 0-129,11 16 0,-11-16 0,0 0 129,0 0-129,0 0 129,0 0-129,0 0 0,0 0 0,0 0 0,0 0 0,0 0 0,0 0 0,16 18-129,-16-18 129,0 0 0,0 0 129,15 17-129,-15-17 129,0 0 0,0 0 0,0 0 0,-17-15 0,17 15 0,-21-29 0,8 11-129,-3-2 129,-3 0-129,-2 2 129,1-2-129,-2 2 258,-2 2-258,-1 2 0,-1-3 0,1-1 129,-1-2-258,3-3 258,-1-3-258,1-2 129,1-3 0,0 2 0,4 2 0,0 1 0,3 6 0,1 2 129,14 18-129,-19-20 0,19 20 0,0 0 0,-14-16 0,14 16-129,0 0 129,0 0-258,0 0 258,0 0-129,0 0 129,18 15-129,-2-3 129,4 5 0,2 10 0,5 5 0,2 4 0,2 6-129,-2 3 129,2 6 0,-3-4-129,-1 0 129,-2-4-129,-5-6 129,-2-10 0,-3-6-129,-4-4 129,-11-17 0,18 12 0,-18-12 0,0 0 129,18-7-129,-18 7 0,9-29 0,-3 8 0,-1-8 129,1-4-129,1-5 0,6-11 0,1-7 0,6-9 258,2-11-387,5-5 258,4-6-129,2 0-129,0 6 0,-8 5-258,0 18-387,-10 5-1161,7 21-2193,-11 15-774,-11 17-516,0 0 129</inkml:trace>
</inkml:ink>
</file>

<file path=ppt/ink/ink5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1-09-29T05:01:35.42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7DB8EF5-4982-43B4-9F63-D5141780B9FB}" emma:medium="tactile" emma:mode="ink">
          <msink:context xmlns:msink="http://schemas.microsoft.com/ink/2010/main" type="inkDrawing" rotatedBoundingBox="22164,18692 22179,18692 22179,18707 22164,18707" shapeName="Other"/>
        </emma:interpretation>
      </emma:emma>
    </inkml:annotationXML>
    <inkml:trace contextRef="#ctx0" brushRef="#br0">0 0 0,'0'0'0</inkml:trace>
  </inkml:traceGroup>
</inkml:ink>
</file>

<file path=ppt/ink/ink5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12:20.84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18F2CE56-B0BB-4E72-A731-21FCFB473FE4}" emma:medium="tactile" emma:mode="ink">
          <msink:context xmlns:msink="http://schemas.microsoft.com/ink/2010/main" type="writingRegion" rotatedBoundingBox="11804,2981 23863,537 24160,2000 12101,4443"/>
        </emma:interpretation>
      </emma:emma>
    </inkml:annotationXML>
    <inkml:traceGroup>
      <inkml:annotationXML>
        <emma:emma xmlns:emma="http://www.w3.org/2003/04/emma" version="1.0">
          <emma:interpretation id="{113509D4-8845-407F-8D44-92250875F14A}" emma:medium="tactile" emma:mode="ink">
            <msink:context xmlns:msink="http://schemas.microsoft.com/ink/2010/main" type="paragraph" rotatedBoundingBox="11804,2981 23863,537 24160,2000 12101,4443" alignmentLevel="1"/>
          </emma:interpretation>
        </emma:emma>
      </inkml:annotationXML>
      <inkml:traceGroup>
        <inkml:annotationXML>
          <emma:emma xmlns:emma="http://www.w3.org/2003/04/emma" version="1.0">
            <emma:interpretation id="{382FDD9F-3306-4EA8-B175-A0F8C42EA96E}" emma:medium="tactile" emma:mode="ink">
              <msink:context xmlns:msink="http://schemas.microsoft.com/ink/2010/main" type="line" rotatedBoundingBox="11804,2981 23863,537 24160,2000 12101,4443"/>
            </emma:interpretation>
          </emma:emma>
        </inkml:annotationXML>
        <inkml:traceGroup>
          <inkml:annotationXML>
            <emma:emma xmlns:emma="http://www.w3.org/2003/04/emma" version="1.0">
              <emma:interpretation id="{8FE9D204-BCC9-43BB-96C1-148D6ED8C3D3}" emma:medium="tactile" emma:mode="ink">
                <msink:context xmlns:msink="http://schemas.microsoft.com/ink/2010/main" type="inkWord" rotatedBoundingBox="11852,3641 19253,1343 19503,2149 12103,4446"/>
              </emma:interpretation>
              <emma:one-of disjunction-type="recognition" id="oneOf0">
                <emma:interpretation id="interp0" emma:lang="en-US" emma:confidence="0">
                  <emma:literal>transient</emma:literal>
                </emma:interpretation>
                <emma:interpretation id="interp1" emma:lang="en-US" emma:confidence="0">
                  <emma:literal>r transient</emma:literal>
                </emma:interpretation>
                <emma:interpretation id="interp2" emma:lang="en-US" emma:confidence="0">
                  <emma:literal>r Transient</emma:literal>
                </emma:interpretation>
                <emma:interpretation id="interp3" emma:lang="en-US" emma:confidence="0">
                  <emma:literal>Intransient</emma:literal>
                </emma:interpretation>
                <emma:interpretation id="interp4" emma:lang="en-US" emma:confidence="0">
                  <emma:literal>r transients</emma:literal>
                </emma:interpretation>
              </emma:one-of>
            </emma:emma>
          </inkml:annotationXML>
          <inkml:trace contextRef="#ctx0" brushRef="#br0">1399-1093 1161,'15'0'1419,"11"-5"0,-5 0-129,-3-5 258,10-1-258,-1-4-258,11-2-129,0-5-258,7-1-129,1-2 0,4 3-258,3-6-129,2 4 0,-4-1 0,-1 4-129,-7 1 0,-4 4-129,-6 4 0,-7 0-129,-6 6-387,-20 6-129,24-6-258,-24 6-645,0 0-387,0 0-1161</inkml:trace>
          <inkml:trace contextRef="#ctx0" brushRef="#br0" timeOffset="-624.0357">1656-1252 1,'0'0'644,"0"0"-386,0 0 258,0 0-387,0 0 129,0 0-258,0 0 387,0 0-258,0 0 0,0 0 129,0 0 0,0 0 0,14 10 129,-14-10 129,3 21-258,-3-21 258,4 26-258,-1-11 129,-3-15-129,9 29 0,-4-14 129,0 4 0,-5-19 0,10 31 0,-10-31 0,12 29-129,-12-29 0,9 24 129,-9-24-129,7 19-129,-7-19 0,5 15 0,-5-15-129,0 0 258,0 0-129,5 19 0,-5-19 0,0 0-129,0 0 129,0 0-129,0 0 0,0 15-129,0-15-129,0 0-258,0 0-258,0 0-129,0 0 0,0 0-387,0 0-129,0 0-129,0 0-129</inkml:trace>
          <inkml:trace contextRef="#ctx0" brushRef="#br0" timeOffset="1307.0735">2195-1356 1548,'0'70'1548,"0"-31"-387,0 1-258,0 1 0,0-4-129,0 2 0,0-9-258,0-1-129,0-9 0,0-1 0,0-19-129,2 22 258,-2-22-258,0 0 129,0 0-258,0 0 0,0 0-129,0 0-129,0 0-258,-10-17 0,6 2-258,-4-9-129,1 0 129,-2-10-129,6-1 0,-6-6 129,6 2 129,-2 0 258,3 1 0,2 2 258,0 4 0,0 8 0,3 0 129,6 9-129,3-1 129,5 3 129,0-1 129,7 2-129,0 0 258,4 0 0,-3 2-129,6 3 0,-3-2 0,-4 6-129,-4 1-129,-2 2 258,-18 0-258,22 14 129,-22-14 0,0 32 129,-4-11-129,-6 3 258,-5 2-258,-1 1-129,-3 0 0,2-1 0,2-1-129,1-4 0,4-1 0,1-1 0,6-3 0,3 1 0,0-2 129,0 0-129,0-15 0,17 28 258,-17-28 0,24 24 0,-24-24-129,27 17 258,-27-17 0,26 12-129,-26-12-129,26 5 258,-26-5-258,22 2 0,-22-2 0,19 1 129,-19-1-129,19 0 0,-19 0 258,17-10-129,-17 10 0,19-29-129,-12 9 129,5-6-129,-4-5 129,1-5-129,0-5 0,-1-1-129,2-5 0,-1 3 0,0 1 0,-1 7 0,-1 4 0,-2 6-129,0 8 0,-5 18-129,6-18 129,-6 18-129,0 0 129,0 0-129,0 0 129,12 16 0,-7 1 0,0 3 129,3 4 0,1 5-258,1 6 258,1 2 0,1 4 0,0 0 0,1 2 0,-1-2-129,0 0 129,0-5 0,0-7 0,-1-5 0,-3-6 0,-8-18 0,12 23-129,-12-23-258,0 0-645,0 0-1419,0 0-1935,0 0-258</inkml:trace>
          <inkml:trace contextRef="#ctx0" brushRef="#br0" timeOffset="2135.1221">2520-1189 1548,'65'-44'1806,"-24"18"129,-2-8 0,6 2-645,-6-4-387,1 2-129,-6-2-129,-3 10-258,-7-1 129,-3 8-258,-21 19 0,22-22-129,-22 22-129,0 0 129,0 0-129,5 8 0,-5 11 0,0 5 0,-5 7 0,-2 8 258,-1 2-258,1 2 0,0-4 0,2-5 129,-2-5 0,5-5 0,2-24 258,-3 22 129,3-22-129,0 0-129,-2-15 387,2-4-387,0-8 129,2-4-258,1-6 0,2-6-129,2-3 0,-2 1 0,4 3 0,0 6 0,-3 7-129,3 5 0,0 7 129,-9 17-129,17-12-129,-17 12 129,19 5 129,-9 10-129,5 9 0,-1 5 129,5 4-129,0 3 129,1 1 0,4 2 0,-1-3 0,1-3 0,-2-6 0,0-5 0,-4-6 129,-3-3 0,-15-13 129,21 9 0,-21-9 0,0 0 129,15-21-129,-11 4 0,-4-7-129,1-5 0,-1-5 0,2-5 0,-2-5-129,0-1 0,0 1 0,0 1-129,3 5 0,-3 4-258,6 10-387,-6 0-258,0 24-774,5-18-516,-5 18-1161,0 0-1290</inkml:trace>
          <inkml:trace contextRef="#ctx0" brushRef="#br0" timeOffset="2706.1547">3827-1831 774,'-15'-12'1161,"-18"12"129,11 3-258,-7 11 0,-6 0 129,1 8-258,-7-3 0,3 10-129,-1-4 0,6 6-387,-1-3 129,11-3-129,3 1-258,8-4 0,5-1-129,5-4 0,2-2 0,0-15 129,19 20-129,-2-9 258,7-6-129,0 2 129,4-2-129,1 0 0,0-2 0,0 2 129,-3-3-129,-4 3 0,-22-5 0,30 11 129,-30-11 129,8 20 0,-8-20 0,-5 29 129,-7-12-258,-3 5 129,-8 1 0,3 2-258,-4-3 258,1 1-258,1-3-129,3-1 0,2-2-129,17-17 0,-22 27-516,22-27-129,-12 16-1032,12-16-774,0 0-1806,0 0-387</inkml:trace>
          <inkml:trace contextRef="#ctx0" brushRef="#br0" timeOffset="3046.1741">3999-1780 129,'5'19'3999,"-24"7"-2451,12-2 0,-8 1 129,5 11-258,-8-3-387,6 8-258,-6-6 0,6 6-387,-4-5-129,6-3 129,-1-4-258,5-5 0,0-4 0,3-4-258,3-16 0,-3 18-387,3-18-258,0 0-903,0 16-774,0-16-1548,0 0-516</inkml:trace>
          <inkml:trace contextRef="#ctx0" brushRef="#br0" timeOffset="3701.2117">3989-1629 1677,'125'-60'1677,"-46"29"-129,0-3-387,3 5-258,-5 2-903,-6 3-903,-15 3-903,-4 11-1548</inkml:trace>
          <inkml:trace contextRef="#ctx0" brushRef="#br0" timeOffset="3490.1995">4284-1744 2193,'0'27'3870,"-5"-4"-2322,-11-1-258,-1 12-129,-7 0 0,3 9-387,-8-4 0,7 4-387,-4-5 0,7 1 0,2-7-129,7-1-129,3-9 129,7-1-129,0-6 258,0-15-258,29 17 129,-3-15 0,7-2-129,8-10 129,5-9-129,6 2 258,2-5-258,3-2-129,-4-2 129,-1 2 0,-4 2-129,-7 1 0,-7 6 0,-6-2 0,-6 2-129,-10-1-129,-12 16-516,7-24-387,-7 24-774,-17-19-1419,-11 8-1419,-3 2 130</inkml:trace>
          <inkml:trace contextRef="#ctx0" brushRef="#br0" timeOffset="4564.261">4265-1612 1806,'139'-58'2322,"-64"23"-387,6 6 0,-12 0-774,-4 7-129,-12 2-387,-6 4-129,-11 6-129,-11 8-129,-9 2 0,-16 0 0,1 26 258,-4 3-258,-14 2 387,0 6-258,-4 1 129,4-1-129,-4-6-129,8-2 0,-1-10 0,9-4 0,5-15 129,0 0-129,0 0 0,0 0 0,15-25 0,2 1 0,4-9 0,6-2 0,3-8-129,2-3-129,3 0 0,-5 3 0,0 5 0,-5 8-129,-2 4-129,-8 7 129,-15 19 0,24-12 0,-24 12 0,0 0 0,19 14 0,-12 1 0,0 6 129,1 4 0,1 3 129,1 2-258,-1 1 258,1-3-129,0-1 129,-3-5 0,2-5 0,-9-17 0,14 19 0,-14-19 258,0 0-129,18 3 0,-18-3 0,28-15 0,-13-6 0,9-4 0,0-9-129,7-6 0,0-6-258,3-2 129,-3 2-129,-1 2 0,-5 6 0,-4 8-129,-4 7 0,-3 6 0,-14 17 0,0 0 0,19-1-129,-19 1 129,5 20 129,-3 1 0,1 6 0,-1 4 129,1 4 0,-1 3 0,1-2 129,-1-4-129,1-1 0,-1-5 0,2-6 129,-3-4-258,-1-16-129,0 0-1032,7 18-1806,-7-18-1548,0 0-258</inkml:trace>
          <inkml:trace contextRef="#ctx0" brushRef="#br0" timeOffset="4771.2726">5202-2043 1935,'-36'-10'4515,"36"10"129,17-10-3225,19-4-129,24 2-645,9-8 387,25-1-258,8-8-129,12-2-516,5 0-258,-1-6-645,6 8-1161,-11-5-2709,-6-2 0,-11 2-129</inkml:trace>
          <inkml:trace contextRef="#ctx0" brushRef="#br0" timeOffset="-8377.4777">-460-285 258,'10'-17'1419,"-10"17"-129,0 0-258,0 0-258,0 0 0,0 0-258,0 0 258,0 0-387,0 0 0,0 0 0,-6 12-129,6-12 0,-14 27 129,5-8-258,-3 7 129,-1 3-129,-6 3-129,0 8 387,-4-1-258,-1 5 0,-5-1 129,-2 3 129,-1-7-129,-1 4 129,-1-4 129,3-4-129,0-5-129,7-2 258,0-8 0,10-3-258,14-17 129,-20 23-258,20-23 0,0 0-129,0 0 129,0 0-129,0 0 0,0 0 0,0 0 0,0 0 0,0 0 0,-9 15 0,9-15 0,0 0 0,0 0 0,-7 15 0,7-15 0,0 0 0,0 0 0,0 0 0,0 0 0,-12 16 0,12-16-129,0 0 129,0 0 0,0 0 0,0 0 0,0 0 0,0 0 0,0 0-129,0 0 129,0 0 0,0 0 0,0 0 0,0 0-129,0 0 0,0 0 0,0 0 0,0 0-258,0 0 258,0 0-129,0 0 129,11 3 129,-11-3 0,24-3 0,-7-9 129,10 1-258,4-7 258,10-5-129,9-2 0,14-8 0,8-3 129,13-8-129,15 0 0,5-8 258,6 1-258,4 0 129,0-2-129,-7 5 258,-5 4-258,-12 6-258,-14 6 0,-6 6-129,-16 5-387,-9 10-516,-15 2-516,-4 2-1548,-4 7-774</inkml:trace>
        </inkml:traceGroup>
        <inkml:traceGroup>
          <inkml:annotationXML>
            <emma:emma xmlns:emma="http://www.w3.org/2003/04/emma" version="1.0">
              <emma:interpretation id="{59D48468-DBF3-47CD-A1B3-404CC86247A3}" emma:medium="tactile" emma:mode="ink">
                <msink:context xmlns:msink="http://schemas.microsoft.com/ink/2010/main" type="inkWord" rotatedBoundingBox="19571,1407 23863,537 24101,1708 19809,2578"/>
              </emma:interpretation>
              <emma:one-of disjunction-type="recognition" id="oneOf1">
                <emma:interpretation id="interp5" emma:lang="en-US" emma:confidence="0">
                  <emma:literal>Promotion</emma:literal>
                </emma:interpretation>
                <emma:interpretation id="interp6" emma:lang="en-US" emma:confidence="0">
                  <emma:literal>pronoun on</emma:literal>
                </emma:interpretation>
                <emma:interpretation id="interp7" emma:lang="en-US" emma:confidence="0">
                  <emma:literal>Pronoun on</emma:literal>
                </emma:interpretation>
                <emma:interpretation id="interp8" emma:lang="en-US" emma:confidence="0">
                  <emma:literal>promotion</emma:literal>
                </emma:interpretation>
                <emma:interpretation id="interp9" emma:lang="en-US" emma:confidence="0">
                  <emma:literal>pronouns on</emma:literal>
                </emma:interpretation>
              </emma:one-of>
            </emma:emma>
          </inkml:annotationXML>
          <inkml:trace contextRef="#ctx0" brushRef="#br0" timeOffset="5585.3194">6844-2460 1806,'-25'105'2193,"8"-51"-387,1 8-129,-5-8-258,6 4-387,-2-17 0,5-1-129,0-16-258,7-4 0,5-20-258,-9 17 258,9-17-387,0 0-129,0 0-258,-10-12-258,10-3-516,-7-18-516,7-1-774,-3-22-387,3-2 0,-2-14 387,2 4 129</inkml:trace>
          <inkml:trace contextRef="#ctx0" brushRef="#br0" timeOffset="167260.5663">6759-2617 516,'0'0'387,"6"21"129,-6-21-129,0 0 129,4 22-258,-4-22 258,0 0-387,3 22 129,-3-22-129,2 19 258,-2-19-258,2 20 0,-2-20 0,0 28 129,0-28-129,1 27 0,-1-27 129,0 27 129,0-27-129,0 28 0,0-28 129,0 27 0,0-12 0,0-15-129,-3 31-129,3-31-129,-3 31 129,3-31-129,-2 27 0,2-27 258,-4 28-129,4-28-129,-3 25 129,3-25 0,-2 24 0,2-24 0,-3 27-129,3-27 0,-4 28 258,4-28-258,-1 29 0,-1-14 0,2 1 0,0-16 0,-3 27 129,3-27-129,-4 22 129,4-22-129,-5 19 0,5-19 0,-5 19 0,5-19 0,-5 15 0,5-15 0,0 0-129,-5 22-258,5-22 0,0 0-258,-2 16-516,2-16-258,0 0-1032</inkml:trace>
          <inkml:trace contextRef="#ctx0" brushRef="#br0" timeOffset="5874.336">6673-2579 1,'0'-58'1160,"0"58"130,0-26-129,0 26 129,0 0-258,24-15 258,-9 8-258,13 3 129,1-6 129,12 5-258,-1-2-258,4 5-129,-3 1-258,-1 1 129,-6 1-387,-5 11 129,-11 2-129,-12 8 0,-6 6 258,-6 4-258,-15 2 0,-8 6 129,-7-1-129,-2 2 0,-3-2-129,3-6 0,5-6-258,6-10-516,8 2-129,19-19-645,0 0-774,0 0-1935,0 0-129</inkml:trace>
          <inkml:trace contextRef="#ctx0" brushRef="#br0" timeOffset="6924.396">7160-2540 129,'-12'67'3999,"2"-30"-645,0 14-1935,-6 1-129,4 9-129,-7-8-258,6 2-258,-3-11-129,6-3 0,-2-12-258,5-6 129,7-23 129,-10 18-129,10-18-129,0 0-129,0-27 0,8-4 0,6-10-258,5-15 0,8-7 0,2-11-129,9 6 0,0 0-129,1 9 129,-1 8 0,0 12 129,-5 15 0,-1 9 129,-6 9-129,-4 6 129,-5 2 0,-3 14 129,-7 9 0,-7 4 129,-2 10-129,-13 1 129,-2 8 129,-6-1-258,1 1 0,-2-5 0,5-5-129,2-6 0,5-5 0,7-4 0,3-6-129,2-17 129,10 20 0,9-18 129,7-2 0,7-4-129,8-9 258,3-9-129,6-6 0,-2-4 129,2-6-129,-5 2 0,-8 2 0,-7 5 0,-6 5 0,-9 7 0,-15 17 0,0 0 0,0 0-129,-5 12 0,-14 15 0,-2 6 0,-3 1-129,4 4 0,-1-2 129,6-2-129,6-5 258,9-9-129,0-20 129,17 21 129,7-21-129,2-2 129,7-12 129,-2-8-129,3-3 0,-5-10 0,-1-4-129,-8-4-129,-4-3 0,-10-2 0,-6 1-129,0 4 0,-15 0-129,1 12-129,-6 4-129,3 10 129,-4 7-258,21 10-129,-28 0 129,28 0-258,-5 12 258,5-12 0,16 13 258,3-8-129,3-5 387,5 0 258,1 0 0,1 0 258,0 0-129,-3-1 129,-2 1 129,-3 10-129,-3 10 0,-9 8 0,3 11 0,-9 4-129,3 6 0,-6 3-129,0-3 258,0-1-387,0-7 129,-2-9-129,0-8 0,0-8-129,2-16 0,0 15-774,0-15-1290,-8-12-2064,3-3-516,-9-9 388</inkml:trace>
          <inkml:trace contextRef="#ctx0" brushRef="#br0" timeOffset="7468.4269">7687-2537 2967,'17'0'2064,"12"-3"-774,16-2 0,7-11 387,16 6-129,-1-12-387,12 7-258,-3-8 0,-1 8-387,-8-2-129,-5 7 0,-16-1-258,-8 6 0,-12 2 0,-6 3 0,-20 0 0,7 24 0,-10 1 0,-13 8 0,-4 6 0,1 7 129,-2 4-129,1 1-129,1 0 0,5-6 129,5-6-129,6-1 0,3-9 129,0-4 0,5-6-129,4 0 129,-9-19 0,27 27 0,-10-16-129,2-3 129,5-3 0,4-1 0,3-4 0,3 0 0,4-5 0,3-9 129,-2-5-129,6-3 0,-6-2 0,-4-3-129,-6 1 129,-5-3-258,-7 3 0,-12-1-387,-5 8-129,-12-8-258,-8 17-645,-27-9-645,6 14-516,-24-11-516,0 16-129,-13-3 516</inkml:trace>
          <inkml:trace contextRef="#ctx0" brushRef="#br0" timeOffset="7625.4349">8128-2419 903,'0'-12'1806,"17"0"-258,16-6-258,15 0-129,7-7 129,12 1-258,7-5-129,6 5-387,-1 2-258,-5 1-774,-4 4-516,-13 4-903,-11 1-1419,-10 10-515</inkml:trace>
          <inkml:trace contextRef="#ctx0" brushRef="#br0" timeOffset="8286.4737">8231-2407 2322,'28'9'3483,"13"-11"-2838,12-17 129,16 6 129,3-11 129,10 1-258,-1-4-258,1 3 129,-8-1 0,-4 2-129,-13 3 0,-12 6 0,-15-1 129,-6 8-129,-24 7-129,16-9 0,-16 9 0,-14 4 0,-10 8-258,-3 7 0,-6 5-129,-3 8 0,-3 7 0,-4 7 0,3 1 0,8-3 258,6-1-258,5-6 129,9-1-129,7-7 129,5-8-129,9-6 129,11-5 0,6-3 129,5-5-129,7-2 0,1 0 0,4-10-129,5-4-129,-2-8 0,2 0-129,-5-13-258,4 3-258,-10-11-258,5 2 129,-10-8-129,-1 8 258,-10 1 387,-2 8-129,-6 6 387,-4 6 387,-9 20 258,0 0 0,0 0 129,0 0-129,-2 27 129,-8 0-129,1 11 0,-3 3-129,5 7-129,-3-4 0,3 2-129,0-6 129,4-3-129,1-8-129,1-5-129,1-7-129,0-17-258,0 21-645,0-21-2322,0 0-1161,-4-19 0</inkml:trace>
          <inkml:trace contextRef="#ctx0" brushRef="#br0" timeOffset="8662.4948">9148-2637 516,'-2'10'3741,"16"-2"258,11-6-3225,3-2 129,15 0 129,0-7 129,10 0-258,2-8-129,5 3-258,-4-5-258,-1 7 0,-5-2 129,-9 3-258,-8 2 0,-7 6 0,-11 1 129,-15 0 0,14 24 129,-14 5 0,-4 3 0,-4 14-129,-8 6 129,3 4-129,-5 2 0,0 0-258,0-7 129,6-8-258,2-4-129,0-11 0,8-6-387,2-22-516,-2 24-387,2-24-1161,0 0-1806,16-10-387</inkml:trace>
          <inkml:trace contextRef="#ctx0" brushRef="#br0" timeOffset="9496.5431">10206-2555 774,'-10'34'3999,"-14"-10"129,-7 5-2967,4 13-258,-6-4 129,9 6-129,-5-4-387,12-4 129,1-7-387,11-2 129,4-10 129,1-17-258,17 17 0,8-17 129,6 0 0,9-12 0,-2-8-129,4-9 0,0-7-129,-1-9 0,-5-4-129,-7-4 0,-10-2 0,-10 4-129,-9 3 129,-4 9-258,-15 10 258,-10 12-129,-7 12 0,-5 5-129,3 15 129,0 5 0,7 8-258,9-3 258,8-1 0,14-3 0,7-6 0,19-10 129,10-5 0,10-1 0,8-13 0,0-3 0,3-2 129,-2-1 0,-3 1-129,-10 7 129,-9 2 0,-6 8 258,-27 2-129,23 17 129,-23 7 0,-5 13-129,-14 3 129,2 6 129,-9-3-129,4 1-258,-2-8 129,6-7-129,3-9 129,15-20-129,0 0 129,0 0-258,-7-12 129,10-17-129,16-5 0,5-8-129,2-3 0,5-4 0,0 2 0,-4 10-129,1 10 129,-6 8-129,-22 19 129,22 1 129,-20 28-129,-2 11 129,-2 8 0,-1 3 0,0-2 129,1 1 0,0-9 0,2-10 129,12-16-129,12-15 129,4-10 0,9-16 0,1-11-129,3-8-129,1-8-129,-6-8-387,1 4-387,-16-6-1290,-2 12-2580,-19 5-129,-5 8-516</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02:51.50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D22BDEA-448C-4BDC-B285-0256DB175B96}" emma:medium="tactile" emma:mode="ink">
          <msink:context xmlns:msink="http://schemas.microsoft.com/ink/2010/main" type="inkDrawing" rotatedBoundingBox="12994,13199 17172,3926 21317,5794 17139,15066" semanticType="verticalRange" shapeName="Other">
            <msink:sourceLink direction="with" ref="{930F89A9-1E6C-4196-9373-8D927F4482F2}"/>
            <msink:sourceLink direction="with" ref="{BC0F83CE-BC0D-4546-AE67-9ABF77A736CC}"/>
          </msink:context>
        </emma:interpretation>
      </emma:emma>
    </inkml:annotationXML>
    <inkml:trace contextRef="#ctx0" brushRef="#br0">0 8557 774,'0'0'903,"0"0"0,0 0-129,0 0 129,0 0 0,0 0 0,0 0 258,0 0-387,0 0 129,0 0 0,0 0-258,0 0 129,0 0-129,0 0-258,0 0 129,0 0-129,0 0-129,0 0 129,0 0-258,0 0 0,0 0 129,0 0 0,0 0 0,0 0 0,0 0-129,0 0 0,0 0 0,0 0 0,0 0-129,0 0 0,0 0-129,0 0 129,0 0-129,0 0 129,0 0-129,0 0 129,0 0 0,9-6 129,-9 6-129,21 0 0,-6-2 0,0 2 129,4-2-129,2-1 0,3 1 0,0 0 0,3-1 129,4 1-258,-2-5 258,4 4 0,1-2-129,1 1 0,3-4 0,-1 4 129,1-1-129,-2 2 129,4-1-129,-3 1 0,1 3 0,0-2 129,-2 1-129,2 1 0,-4 0 0,2 0 0,2 0 0,-2 0 0,2 6 0,1-2-129,0-1 129,1-1 0,3-2 0,-2 0 0,2 0 0,-2 0 0,2 0 0,2 0 129,1-2-129,0-1 0,2 3 0,0-2 0,-1 2 0,3 0 0,-2 0 0,-2 0 0,0 0 0,-1 0 0,-2 0 0,1 0 0,1 5 0,0-3-129,-2-2 129,-1 2 0,0 3 0,1-5-129,-4 5 129,1-5-129,-3 0 129,-2 0 0,-1 0 0,-1 0 0,-1 0 0,-3 2 0,2-2 0,0 3 0,2-1 0,-1 1 0,-1 6 0,4-4-129,-1-2 129,0 2 0,2 1 0,0-1 0,0-2 0,4 1 0,-1-1 0,4 2 0,0-2 0,5 3 0,2-3 0,1 2 0,3 0 0,1 0 0,-1 1 0,3-3 0,0 2-129,-2-2 129,0 3 0,-1-3 0,3 0 129,-2 1-129,0-1 0,-2 1 0,2-3 0,2 1 0,-1 0 129,1 0-129,0-1 0,3 1 0,-2 0 129,0-1-129,1 1 0,-3 0 0,-1-1 0,-3 1 0,-2 0 0,-2 1 0,-6-1 0,0 1 0,-5 1 0,-1-2 129,-1 1-129,-3-1 0,-2-1 129,-5 1-129,1-2 0,-4 0 0,-1 0 0,-2 0 0,-4 0 0,-15 0 0,28 0 0,-28 0 0,19 0 0,-19 0 0,0 0 0,15-2-129,-15 2 129,0 0 129,0 0-129,0 0 0,0 0 0,0 0 129,0 0-129,0 0 0,0 0 258,7-15-258,-7 15 129,0 0-129,0-22 0,0 22 0,2-19 129,-2 19-129,1-26 0,-1 11 0,2 0 0,0-2 0,1-4 0,-1 2 258,3-5-258,-1 0-129,1 1 258,2-3-258,-1 0 258,1 2-258,-2 2 129,4-4-129,-4 3 129,4-1 0,-2 0 0,1 0 0,1-2 129,-1 1-129,1-3 0,0-3 0,1 1 0,-2-3 0,1 1 0,0-4 0,-4-2 0,2-3 129,-2-1-258,2-5 129,-2 1 0,0-1 0,3-5 0,-4 1 0,6-2 129,-6 0-129,4 2 129,-1 1-129,0 2 129,0 1-129,0 4 129,0-2-129,-2 6 0,2 0 129,-6 0-129,3 1 0,-4-3 0,1-2 0,-1-1 0,0-1 129,0-2-129,0-5 0,0-1 0,2-1 0,0-1 0,0-1 0,-1-2 0,-1-2 258,0 2-129,0 0 0,0 3 129,0 0-129,-1 1 0,-1 1 0,-2 0 0,4 0-258,0-4 129,0-1 0,4 0 0,1 0 0,2 2-129,0-1 129,0 3 0,-1 1 129,3 5-258,-2 3 258,0-1-129,0 0-129,-1 3 129,1 2-129,2 0 129,0 0-129,1 0 129,-2 0-258,3 2 129,-3 2 129,1-3 0,-1 1 0,3-2 0,-4-2 0,1 1 0,-1-3 0,2 1-129,-3-1 258,1-1-258,0 2 129,-2-1 0,1 1 0,0 1 0,0 0 0,0 2-129,1 0 129,0 2 0,0 0-129,0 1 129,0 1-258,-2-3 129,2 3 0,0-2 0,-2 1-129,0 0 258,0-1-258,0 1 258,0 1 0,0 3 0,-1 1 0,-1-1 0,1 0 0,-1-2 0,-1 0 0,1-1 0,-1-1 0,2 0 0,-3 1 0,3-1 0,-1 1 0,2 1 0,-1-2 0,1 4 0,-2-2 0,2 0 0,-1-1 0,1 1 0,-2-2 0,1 1 129,1-3-129,-3-2 129,3-1-258,-2-2 258,2 1-129,-1 0 0,-1-2 0,1-1 0,-1 0-129,1 0 129,-1 1 0,-1-3 0,-1-1 0,3 1 0,-1-3 0,-1 1 0,1-2 0,-1 4 0,0-1 0,0 2 0,-1 2 0,-1-3 0,2 4 0,-2-1-129,2 2 129,-2-1 0,0 2 0,1 1-258,1 1 258,2 3 0,-4-3 0,3 4 0,-1 1 0,1-2 0,-1 2 0,1-3 0,1 1 258,-1 1-516,1-1 516,-1 1-258,1 2 0,-1 1 0,0 0 0,1 0 0,-2 3 0,1 0 0,-1 1 129,1-1-129,-1-2 0,1 3 0,-1 1 0,0 0 0,-1 0 0,1 1 0,2 1-129,-3-4 129,-1 0-258,2 2 258,0-1-129,-1 1 129,3 0-129,-2-1 129,1 0 0,-1 4 0,3 0 0,-3-1 0,1 2 0,0-1 0,-1 0 0,0 1 0,0 1 129,-1 0-129,-1 0 0,0 0 0,2 2 129,-2 0-129,0-1 0,0 1 0,0 2 258,2-1-258,-2 1 0,1 1 0,-1 3 129,0-1-129,0 17 0,0-27 0,0 27 129,0-27-129,0 27 0,0-21 129,0 21-129,0-22 0,0 22 129,-1-17-129,1 17 0,-4-19 0,4 19 0,-3-15 129,3 15-129,-2-16 0,2 16 0,0 0 129,-8-20-129,8 20 0,0 0 129,0 0-129,-11-19 0,11 19 0,0 0 129,0 0-129,0 0 0,0 0 0,0 0 0,-5-15 0,5 15 129,0 0-129,0 0 0,0 0 0,0 0 0,0 0 0,0 0 0,0 0 0,0 0 0,0 0 0,0 0 0,0 0 0,0 0 0,0 0 0,0 0 0,0 0 0,0 0 0,0 0 0,0 0-129,0 0 0,0 0-258,0 0-387,0 0-258,0 0-1032,0 0-1935,0 0-903</inkml:trace>
  </inkml:traceGroup>
</inkml:ink>
</file>

<file path=ppt/ink/ink5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05:14.13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2E4F9371-D85A-41F7-A715-C36BF9878947}" emma:medium="tactile" emma:mode="ink">
          <msink:context xmlns:msink="http://schemas.microsoft.com/ink/2010/main" type="inkDrawing" rotatedBoundingBox="4093,3562 4265,14203 1427,14249 1254,3608" semanticType="verticalRange" shapeName="Other">
            <msink:sourceLink direction="with" ref="{D97D40D7-18FF-4FF4-A49A-24AD40A5207B}"/>
            <msink:destinationLink direction="with" ref="{E46F87CB-C71F-453E-9EEE-D685D8C34E58}"/>
          </msink:context>
        </emma:interpretation>
      </emma:emma>
    </inkml:annotationXML>
    <inkml:trace contextRef="#ctx0" brushRef="#br0">1057 172 258,'0'0'645,"0"0"0,0 0 0,0 0 129,0 0-258,0 0 0,0 0 129,0 0-258,11-2 129,-11 2-129,18-3 0,-18 3-258,26-5 129,-26 5-129,31-6-129,-12 5 129,3-3 129,1 1-258,2 1 0,4-1 0,4 3 0,1 0 129,2 0-129,6-2-129,-1 2 129,3-2 0,4 2 0,-1-3 0,1-2 0,2-2 0,-4 0 0,2 2 129,2-4-129,1 3 0,-3-3 0,0 0 0,0 1 0,-1-1 0,1 1 0,-4-1 0,-2 1 0,-3-1 0,-3 2 0,-2 2 0,-3 0 0,0 2 0,-5 1 0,-2 2 0,-2 0 0,-1 0 0,-4 3 0,0 3 0,-1 0 0,-16-6 0,22 14 129,-22-14 0,17 14 258,-17-14-258,0 0 258,17 19 129,-17-19-129,0 0 129,16 17-129,-16-17 129,0 0-129,20 18-129,-20-18 129,0 0-129,16 16-129,-16-16 129,0 0 0,0 0-129,15 12 0,-15-12 0,0 0 0,0 0-129,0 0 129,0 0 0,16 10-129,-16-10 0,0 0 258,0 0-258,0 0 0,0 0 0,10 17 129,-10-17-129,2 21 0,-2-21 0,1 30 129,-1-7-129,0 6 0,0 3 0,0 4 0,0 3 0,0 4 0,0 3 0,0 4 0,0-3 0,-1 5-129,1-3 129,-2 3 129,-1 0-129,1 3 129,-3 2-129,1-1 129,-4 4-129,1 1 0,-3 1 129,1 3-258,-1 0 129,-1-1 0,1 3 0,-2-2 0,0 0 0,-2 3-129,4-3 129,-2 0-129,2 2 258,-2-2-129,1 1 0,1 4 0,0 0 0,5 4 0,-4 3 0,2 5 129,-1-2-129,1 4-129,0-1 129,2 5 0,-2-3 0,0 0-129,0-3 129,0 0 0,2 0 0,0 6-129,2-1 129,-3 2 0,3-1 0,0 3-129,1 3 129,2 3 0,0 2 0,0-3 129,0 0-129,0-1 129,5-1-129,2 4 129,1-3-129,1-2 129,3-3-129,-3-1 129,3 0-129,0 0 0,1-5 129,1-6-129,0 2 0,-4-4 129,0-1-129,4-2 129,-7 2-129,3-3 258,-3 2-258,0 1 129,-2 0-129,2 0 0,2 0 0,-4-1 0,2-1 0,0 1 0,-2-1 0,-2-5 0,2-1 0,-1-4-129,-1-1 258,2-2-258,-1-1 129,-1 5 0,2-3 0,2 6-258,0-1 258,-2 4 0,2 0 0,-2-1-129,0-3 129,0-2 0,-1-6 0,-1-2 0,1 1-129,-1-6 129,-1-2-129,1-1 129,1 2-129,-1-4 0,2 3 129,-3-2-129,2-1 129,-3 3-129,1-1 129,0 2 0,-2-4 0,0-2 0,0 1-129,0-1 129,0 0 0,-4-6 0,3-2 129,-3 0-129,1-2 0,1-3 0,0-2 0,2-2 0,0-1 0,0-2 0,-2-1 0,2 3 0,0-2-129,0 2 258,0-1-258,0 4-129,0-1 129,0 1 0,0-2 0,0 2 0,0 2 258,0 0-258,0-1 129,2 3 0,-2-1 0,0 2 0,2 1 129,-2 2-129,0 1 0,0 1 0,0 0 0,0 2 0,0 0 129,0 4-129,0-1 0,0-1 0,-2 3 129,0 0-129,-1 2 0,1-5 129,-1 3-129,-1-2 258,1 1-258,1-3 0,-1-1 0,1-1 129,0-1-129,1-1-129,-1 1 129,2-3 0,0 1 0,-2 1 0,2-2 0,0 3 0,0-3 0,0 0 0,0 1 129,0-2-129,0-3 0,0 1 0,0-1 0,0-1 0,0-2 0,0 2 0,0-4 0,0 0 0,0 1 129,0-6-129,0 0 0,-1-3 0,-5-2 129,6-17-129,-5 25 0,5-25 129,-10 19-129,10-19 0,-17 12 0,17-12 0,-24 5 0,7-3 0,-7-2 0,-6 0-129,-7-3 129,-8-4 0,-6-3 0,-9 1 0,-9 0-129,-8 4 129,-6 2 0,-8 3 0,-8 0 0,-9 7 129,-9 8 0,-7 2 129,-4 7-129,-5 2 0,-7 3 129,-3 2-129,-1 1-129,3 1 129,2-3-387,6-1-387,0-6-258,13-3-1161,10-5-1935,4-15-387</inkml:trace>
  </inkml:traceGroup>
</inkml:ink>
</file>

<file path=ppt/ink/ink5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05:58.04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97D40D7-18FF-4FF4-A49A-24AD40A5207B}" emma:medium="tactile" emma:mode="ink">
          <msink:context xmlns:msink="http://schemas.microsoft.com/ink/2010/main" type="writingRegion" rotatedBoundingBox="2052,12885 3544,12827 3568,13465 2076,13522">
            <msink:destinationLink direction="with" ref="{2E4F9371-D85A-41F7-A715-C36BF9878947}"/>
          </msink:context>
        </emma:interpretation>
      </emma:emma>
    </inkml:annotationXML>
    <inkml:traceGroup>
      <inkml:annotationXML>
        <emma:emma xmlns:emma="http://www.w3.org/2003/04/emma" version="1.0">
          <emma:interpretation id="{E38BA60B-C368-4E78-8374-CBDA150C1CE9}" emma:medium="tactile" emma:mode="ink">
            <msink:context xmlns:msink="http://schemas.microsoft.com/ink/2010/main" type="paragraph" rotatedBoundingBox="2052,12885 3544,12827 3568,13465 2076,13522" alignmentLevel="1"/>
          </emma:interpretation>
        </emma:emma>
      </inkml:annotationXML>
      <inkml:traceGroup>
        <inkml:annotationXML>
          <emma:emma xmlns:emma="http://www.w3.org/2003/04/emma" version="1.0">
            <emma:interpretation id="{9CEE1291-B5F1-4070-9954-AD32E8F41547}" emma:medium="tactile" emma:mode="ink">
              <msink:context xmlns:msink="http://schemas.microsoft.com/ink/2010/main" type="line" rotatedBoundingBox="2052,12885 3544,12827 3568,13465 2076,13522"/>
            </emma:interpretation>
          </emma:emma>
        </inkml:annotationXML>
        <inkml:traceGroup>
          <inkml:annotationXML>
            <emma:emma xmlns:emma="http://www.w3.org/2003/04/emma" version="1.0">
              <emma:interpretation id="{13E3926D-9932-468B-9AC0-FE343D47169E}" emma:medium="tactile" emma:mode="ink">
                <msink:context xmlns:msink="http://schemas.microsoft.com/ink/2010/main" type="inkWord" rotatedBoundingBox="2052,12885 3544,12827 3568,13465 2076,13522"/>
              </emma:interpretation>
              <emma:one-of disjunction-type="recognition" id="oneOf0">
                <emma:interpretation id="interp0" emma:lang="en-US" emma:confidence="1">
                  <emma:literal>GND</emma:literal>
                </emma:interpretation>
                <emma:interpretation id="interp1" emma:lang="en-US" emma:confidence="1">
                  <emma:literal>a N D</emma:literal>
                </emma:interpretation>
                <emma:interpretation id="interp2" emma:lang="en-US" emma:confidence="1">
                  <emma:literal>a ND</emma:literal>
                </emma:interpretation>
                <emma:interpretation id="interp3" emma:lang="en-US" emma:confidence="0">
                  <emma:literal>GN D</emma:literal>
                </emma:interpretation>
                <emma:interpretation id="interp4" emma:lang="en-US" emma:confidence="0">
                  <emma:literal>an D</emma:literal>
                </emma:interpretation>
              </emma:one-of>
            </emma:emma>
          </inkml:annotationXML>
          <inkml:trace contextRef="#ctx0" brushRef="#br0">283 87 1032,'-10'-19'2064,"-4"0"-258,14 19-258,-17-18 129,17 18-387,-21-14 0,21 14-258,-19-10-258,19 10-129,-24-5 129,24 5-516,-20-2 129,20 2-258,-21 0 0,21 0-129,-22 0 0,22 0 0,-19 14 0,19-14-129,-17 22 0,8-7 258,-1 2-258,1 5 258,-1 4-258,3 3 258,-1 5-258,1 0 258,0 2-258,2-1 0,1-3 129,1 0-258,3-4 258,0-3-129,0-4 0,0-4 129,5 0-129,2-2 129,-7-15-258,19 24 129,-19-24 0,24 21 129,-24-21-129,26 14-129,-26-14 129,29 8-129,-14-6 0,1 1 129,-1-3 0,2 2-129,-17-2 0,29 0 129,-29 0-129,28 0 0,-28 0-129,22-7 129,-22 7 129,17-8-129,-17 8 0,0 0 129,19-14 129,-19 14 0,0 0 0,16-10 0,-16 10 129,0 0-129,0 0 258,15-17-129,-15 17 0,0 0 129,9-19 129,-9 19-129,0 0 0,0-21 258,0 21-258,0 0 129,-4-19 0,4 19 0,-17-12 0,17 12 0,-22-10-129,22 10 0,-24-8-129,24 8 0,-21-9 0,21 9-129,-17-7-129,17 7-129,0 0 0,0 0-129,-15-15-129,15 15 129,0 0-258,8-15 258,-8 15-129,12-16 258,-12 16 0,16-15 129,-16 15-129,0 0 129,13-16 0,-13 16 129,0 0 0,0 0 0,0 0 0,0 0-129,0 0 129,14 16 0,-14-16 129,15 25-129,-6-7 129,0-1-129,-1 1 129,-1 3 258,3-1-129,-3 1-129,-2-1 129,-1 1 0,-1-1 0,1 1-129,-3-2 0,-1-2 0,0-17-129,2 29-258,-2-29-387,0 19-387,0-19-516,0 0-1548,0 0-774</inkml:trace>
          <inkml:trace contextRef="#ctx0" brushRef="#br0" timeOffset="1034.0588">477 137 1,'10'63'1031,"-5"-32"-128,-1-1-129,1 6 129,0-3-129,-3-3 0,1-1-129,-1-6 0,1-3-129,-3-20 129,4 26-258,-4-26 0,0 0-129,0 0 0,0 15 0,0-15-129,0 0 387,0 0-129,0 0 129,0 0-129,0 0 0,0-12 0,0 12-129,0-31 0,0 4-258,0-2-129,0-9 0,0-3 129,-2 2-258,2 2 258,0 4-387,0 4 129,0 10 129,0 2-129,0 17-129,0 0 129,0 0 0,0 0 129,0 0-129,0 0 258,17 12 0,-8 9 0,1 6 258,2 4-129,2 3 0,1 2-129,1 1 0,3-1 0,-2-2 129,0-3 0,2-5 0,-2-2 129,2-4 0,-2-1 0,0-4 0,-1-3 258,-1-1-258,-15-11 258,26 12 0,-26-12 129,15 5-258,-15-5 129,0 0 129,0 0-129,0 0 129,0 0-258,16-7-129,-16 7 0,2-16-129,-2 16 0,0-22 0,1 7-129,3-2 0,-3-4 0,5-1 0,-1 0 0,0 0 0,2-2 0,-2-5 0,2 5 0,0-2 0,-4 1 129,2 2-129,-3 1 129,0 2 129,-1 1-258,-1 19 0,4-26-387,-4 26 129,0-15-258,0 15-516,0 0-129,0-22-903,0 22-645,0 0-1548,13-21-129</inkml:trace>
          <inkml:trace contextRef="#ctx0" brushRef="#br0" timeOffset="1894.1077">1136 184 129,'12'41'2064,"-7"-17"-258,2 4-258,0-1 129,0-3-516,0 3-129,-4-5-129,4 1-129,-4-8 0,3 0-258,-6-15 258,3 16 0,-3-16-129,0 0 129,0 0-129,0 0 129,0 0-258,0-9-129,-2-10 0,-1-6-258,-4-8 129,2-6-516,-2-4 129,0-4-129,2 4 129,1 0-129,3 7 0,-1 5 129,2 11-258,0 3 258,0 17-258,2-17 258,-2 17-129,0 0 129,17-9 0,-17 9 129,21 0-129,-21 0 129,29 2 0,-12 7 0,5-3 0,2 5 129,2 1-129,0 1 258,-2 1 0,1 3 0,-6-2 129,2 4-129,-7 3 129,-1 2-258,-4 2 258,1 1-258,-6-1 0,1 1 258,-5 1-258,2-1 129,-2-5-129,-2 2 129,-5-7 0,-2 4 0,-4-4 0,-1-2-129,-3-1 129,-6-2-129,-2-4-129,-3 1 129,-1-2-129,0-6-129,3 3-129,-5-4-387,9 0-258,-4-9-903,26 9-1161,-22-20-1935,12-1-258</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05:54.697"/>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E46F87CB-C71F-453E-9EEE-D685D8C34E58}" emma:medium="tactile" emma:mode="ink">
          <msink:context xmlns:msink="http://schemas.microsoft.com/ink/2010/main" type="inkDrawing" rotatedBoundingBox="4103,12869 8009,13442 7822,14715 3916,14142" semanticType="callout" shapeName="Other">
            <msink:sourceLink direction="with" ref="{2E4F9371-D85A-41F7-A715-C36BF9878947}"/>
            <msink:sourceLink direction="with" ref="{17A116DC-04F1-47D8-A609-812487C834D2}"/>
          </msink:context>
        </emma:interpretation>
      </emma:emma>
    </inkml:annotationXML>
    <inkml:trace contextRef="#ctx0" brushRef="#br0">3884 106 258,'0'0'516,"0"0"129,0 0-258,0 0 258,0 0 0,0 0-129,0 0 0,0 0 0,0 0-258,0 0 129,0 0 0,0 0-129,0 0-129,0 0 258,0 0-129,0 0 0,0 0 0,0 0-129,0 0-129,0 0 129,0 0-129,-15 12 0,15-12 0,0 0-129,-9 22 129,9-22 0,-5 24 0,5-24 0,-3 27-129,-1-11 129,4 1 0,-2 3 0,1 1 0,1-1 0,0 4 0,0 0 0,0 2 0,0 0 129,0-1-129,0-1 0,0 0 0,1 2 129,-1-2-129,2-1 0,-2-2 0,2 1 129,-2-1-129,0-1 0,0-1 129,0 0 129,0-2 0,0 0-129,0-2 129,0 1 0,0-16 0,-2 27-129,2-27 129,0 22 0,0-22-129,0 17-129,0-17 129,0 0-129,0 17 129,0-17 0,0 0 0,0 0-129,0 16 258,0-16-258,0 0 129,0 0 0,0 0 0,-2 15-129,2-15 0,0 0 0,0 0 129,-1 17-129,1-17 0,0 0 0,0 19 0,0-19 0,0 0 0,0 17 0,0-17 0,0 0 0,0 19 0,0-19 0,0 17 0,0-17 0,0 15 0,0-15-129,0 16 129,0-16 0,0 0 0,0 19 0,0-19 0,0 0 0,0 0 0,0 0 129,0 15-129,0-15 0,0 0 0,0 0 0,0 0 0,0 0 129,0 0-129,0 0 129,0 0-129,0 0 258,0 0-258,0 0 129,0 0 0,0 0 0,0 0 0,0 0-129,0 0 129,0 0 0,0 0 129,0 0-258,0 0 129,0 0-129,0 0 129,0 0-129,0 0 129,0 0 0,0 0-129,0 0 129,0 0-129,0 0 129,0 0-129,0 0 258,0 0-258,0 0 0,0 0 129,0 0-129,-11 0 129,11 0-129,0 0 0,-15 0 129,15 0-129,0 0 129,-21 0-129,21 0 0,-17-4 129,17 4-129,-20-3 0,20 3 0,-21-3 0,21 3 0,-24-2 0,24 2 0,-26 0 129,26 0-129,-24 0 0,24 0 0,-24 0 129,24 0-129,-24 0 0,24 0 0,-24 0 0,24 0 0,-26 0 129,26 0-129,-27 0 0,27 0 0,-29-2 0,12 2 0,1 0 0,-1 0 0,0 0 0,0 0 0,-2 0 0,0 0 0,0 0 0,0 0 0,-1 0 0,-1 0 0,0 0 0,1 0 258,-3 0-258,3 0 0,-2 0 0,1 0 0,-1 0 0,-1 0 129,3 0-129,-3 0 0,1 0 0,0 0 0,0 0 0,1 0 0,-1 0 0,-1 0 129,3 0-129,-3 0 0,1 0 0,2 0 0,-3 0 0,3 0 0,-4 0 129,-2 2-129,2 0 0,-2-1 129,-1 1-129,-1 0 129,-1-1 0,2 1 0,-1 0 0,2-2 0,-3 2 129,5-2-258,-2 0 129,-1 0-129,-2 0 0,0 1 0,-1-1 0,-1 2 0,-1 0 0,-1-1 129,-1 1-129,1 0 0,-3 0 0,2-1 0,0-1 129,-1 2-129,1 0 129,1-2-129,2 1 129,-1-1-129,4 0 0,1 0 0,-1 0 129,4 0-129,0 0 0,4 0 0,-1 0 0,4 0 0,0 0 0,17 0 0,-28 0 0,28 0 0,-24 0 0,24 0 0,-22 0 0,22 0 0,-19 0 0,19 0 0,-19 0 0,19 0 0,-19 0 0,19 0 0,-15 0 0,15 0 0,0 0 0,-21 0 0,21 0 0,0 0 0,0 0 0,0 0 0,0 0 0,0 0 0,-15 0 0,15 0 0,0 0 0,0 0 0,0 0 0,0 0 0,0 0 0,-15 0 0,15 0 0,0 0 0,0 0 0,0 0 0,-21 2 129,21-2-129,0 0 0,0 0 0,-17 5 0,17-5 0,0 0 0,-19 4 0,19-4 0,-16 1 0,16-1 0,-17 4 0,17-4 0,-15 1 0,15-1 129,0 0-129,-21 2 0,21-2 0,0 0 0,-17 2 129,17-2-129,0 0 0,-19 0 0,19 0 0,0 0 0,-15 0 0,15 0 0,0 0 129,0 0-129,-17 0 0,17 0 0,0 0 0,0 0 0,0 0 0,0 0 0,0 0 0,0 0 0,0 0 0,-16 2 0,16-2 0,0 0 0,0 0 0,0 0 0,0 0 0,0 0 0,0 0 0,0 0 0,0 0 0,0 0 0,0 0 0,0 0 0,0 0 0,-15 0 0,15 0 0,0 0 0,0 0 0,0 0 0,0 0 0,0 0 0,-11-11-129,11 11 129,-6-18 0,6 18 0,-11-31 0,6 10 0,0-3-129,-2-5 129,0-1 0,2-5-129,-2-2 129,2-1-129,-2 2 129,2-1-129,0 1 0,1 3 0,-1 1 0,2 5 129,-1-1 0,3 6-129,-3-2 129,1 4 0,-1-1 0,3 1 0,-3-1-129,1 2 129,-1 1 0,1-1 0,1 2 0,-1 1 0,-1 1 0,4 15 0,-3-27-258,3 27 258,-3-24 0,3 24 0,-4-21 0,4 21 0,-3-17 0,3 17 0,0 0 0,-4-19 0,4 19 0,0 0 0,0 0 0,0 0 0,0 0 0,-5-15 0,5 15 0,0 0 0,0 0 0,0 0 0,0 0 0,0 0 0,0 0 0,0 0 0,0 0 258,0 0-258,0 0 0,0 0 0,0 0 0,0 0 129,-15-12-129,15 12 0,0 0 0,0 0 0,-17-7 0,17 7 0,0 0 0,-23-7 0,23 7 0,-22-5 129,22 5-129,-26-8 0,11 4 0,-2-1 0,-2 2 0,-4-2 0,1 1 0,-4-1 0,-3 0 0,-2 0 0,0 1 0,-3-1 0,0 0 0,-1 2 129,1-1-129,-4-1 0,1 2 129,0-1 0,0 1-129,-3-1 129,4 1-129,-3 0 129,1-1-129,0-1 129,0 2 0,1-2-129,1 1 129,1-1-129,-1 2 0,2-3 129,3 3-129,4 0-129,-1-2 0,9 5-258,-1-6-258,20 6-645,-23-1-645,23 1-645,0 0-1548,0 0-645</inkml:trace>
  </inkml:traceGroup>
</inkml:ink>
</file>

<file path=ppt/ink/ink5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07:17.603"/>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34962ABA-5A69-48AD-9BE3-CCBD1C32DA62}" emma:medium="tactile" emma:mode="ink">
          <msink:context xmlns:msink="http://schemas.microsoft.com/ink/2010/main" type="writingRegion" rotatedBoundingBox="4409,14942 22410,14461 22466,16557 4465,17039"/>
        </emma:interpretation>
      </emma:emma>
    </inkml:annotationXML>
    <inkml:traceGroup>
      <inkml:annotationXML>
        <emma:emma xmlns:emma="http://www.w3.org/2003/04/emma" version="1.0">
          <emma:interpretation id="{48346B93-00CC-4799-8593-6CA29DE0EB96}" emma:medium="tactile" emma:mode="ink">
            <msink:context xmlns:msink="http://schemas.microsoft.com/ink/2010/main" type="paragraph" rotatedBoundingBox="4409,14942 22410,14461 22466,16557 4465,17039" alignmentLevel="1"/>
          </emma:interpretation>
        </emma:emma>
      </inkml:annotationXML>
      <inkml:traceGroup>
        <inkml:annotationXML>
          <emma:emma xmlns:emma="http://www.w3.org/2003/04/emma" version="1.0">
            <emma:interpretation id="{06635133-FF9C-4FA9-93BE-9D0FF4205ABC}" emma:medium="tactile" emma:mode="ink">
              <msink:context xmlns:msink="http://schemas.microsoft.com/ink/2010/main" type="line" rotatedBoundingBox="4409,14942 22410,14461 22466,16557 4465,17039"/>
            </emma:interpretation>
          </emma:emma>
        </inkml:annotationXML>
        <inkml:traceGroup>
          <inkml:annotationXML>
            <emma:emma xmlns:emma="http://www.w3.org/2003/04/emma" version="1.0">
              <emma:interpretation id="{17A116DC-04F1-47D8-A609-812487C834D2}" emma:medium="tactile" emma:mode="ink">
                <msink:context xmlns:msink="http://schemas.microsoft.com/ink/2010/main" type="inkWord" rotatedBoundingBox="4409,14942 7422,14862 7462,16384 4449,16465">
                  <msink:destinationLink direction="with" ref="{E46F87CB-C71F-453E-9EEE-D685D8C34E58}"/>
                </msink:context>
              </emma:interpretation>
              <emma:one-of disjunction-type="recognition" id="oneOf0">
                <emma:interpretation id="interp0" emma:lang="en-US" emma:confidence="0">
                  <emma:literal>hfemin</emma:literal>
                </emma:interpretation>
                <emma:interpretation id="interp1" emma:lang="en-US" emma:confidence="0">
                  <emma:literal>hfermin</emma:literal>
                </emma:interpretation>
                <emma:interpretation id="interp2" emma:lang="en-US" emma:confidence="0">
                  <emma:literal>Hemin</emma:literal>
                </emma:interpretation>
                <emma:interpretation id="interp3" emma:lang="en-US" emma:confidence="0">
                  <emma:literal>hemming</emma:literal>
                </emma:interpretation>
                <emma:interpretation id="interp4" emma:lang="en-US" emma:confidence="0">
                  <emma:literal>Hermin</emma:literal>
                </emma:interpretation>
              </emma:one-of>
            </emma:emma>
          </inkml:annotationXML>
          <inkml:trace contextRef="#ctx0" brushRef="#br0">13 101 129,'-6'-16'1419,"3"-1"-387,3 17-258,0-19-129,0 19-258,0-19 129,0 19-258,2-17 129,-2 17-258,0 0 258,5-15 0,-5 15 129,0 0 0,0 0 0,0 0-129,0 0 129,0 0-258,0 0-129,0 12 0,0 5 0,2 4 129,-2 8-129,1 5 0,1 9 0,0 9 0,-1 7-129,3 4 129,-2 5 129,1 6-258,-3 1 129,0 2-129,0-6 0,0-1 129,-3-6 0,-4-8 0,3-8 0,-3-12 0,6-7 258,-3-12 0,4-17 129,0 0-129,0 0 0,-1-9 129,1-18-258,0-9 0,1-7-129,6-8 0,0-4-129,3-4 0,1 4 0,4 2-129,0 5 129,1 7 0,1 5-129,-5 11 129,2 6 0,-14 19-129,24-17 129,-24 17 0,17 0-129,-17 0 129,14 29 0,-7-7 0,1 4 0,1 3 0,1 5 0,-1 5 129,3 2-129,-4 2 0,3 3 129,-1 2-129,0 3 129,-1-1 0,-1-1-129,-1-3 258,0-3-129,-2-4-129,0-6 129,-1-8 0,-1-2-129,-1-8 129,-2-15-129,2 19 0,-2-19 0,0 0-258,3 15-387,-3-15-129,0 0-774,0 0-516,0 0-1290,0 0-903</inkml:trace>
          <inkml:trace contextRef="#ctx0" brushRef="#br0" timeOffset="760.0434">793 697 645,'-12'-46'1806,"6"23"0,-5 6-387,-2-1-129,-3 7-258,-1-1-387,0 9 129,0 0-258,-1 3-258,3 0-129,0 3-129,-1 7 0,16-10 129,-24 24-129,16-9 0,-3 6 0,4 1 258,0 7-129,6 2 0,1 7 0,0 4 0,1 6 387,6 7-129,2 1-129,1 4 258,-1-2-129,-1 4 129,1-8-258,-2-1 0,-4-3 0,1-8-258,-3-2 258,1-6-258,-2-5 258,0-5-258,0-7 0,0-17-516,0 20-129,0-20-516,0 0-645,-10-27-1032,1-4-1419,8 1 388</inkml:trace>
          <inkml:trace contextRef="#ctx0" brushRef="#br0" timeOffset="1008.0565">387 1129 1032,'-17'12'2451,"17"-12"-258,0 0-258,20-2-387,-4-10-258,13 2 258,-3-5-387,11 1-258,1-3-387,5 3-387,-2 2-129,0 0-516,-1 9-258,-6-4-645,4 7-645,-9 0-1032,-3 0-1032</inkml:trace>
          <inkml:trace contextRef="#ctx0" brushRef="#br0" timeOffset="1508.086">963 1088 2580,'-15'5'1806,"15"-5"-258,0 0-258,0 0-516,0 0-387,0 0 129,19 0 129,0 0 258,-2-7 0,7-1 0,0-8 0,2 1 0,-4-9-387,5 2 129,-6-5-129,0 4-129,-8-6 129,-6 7-258,-5 0 0,-2 5-129,-14 5-129,-8 7 129,-7 5-129,-6 1 0,-2 20 0,-1 6-129,-3 7 129,5 7 0,5 6 0,7 0 0,7 0 129,8-3-129,7-6 129,4-6 0,12-6-129,8-8 258,4-6-129,6-6 0,3-6-129,8 0 0,3-9-258,-1-10-387,4 9-645,-6-14-903,5 9-1161,-1-1-1290,-8 1 0</inkml:trace>
          <inkml:trace contextRef="#ctx0" brushRef="#br0" timeOffset="2819.1613">1566 1138 1806,'0'0'129,"-12"12"-258,12 5-129,0 8 129,0 6-129,0 7 645,-4 1-258,1 2 516,-4-4 129,4-4 0,-4-7 387,3-3-129,4-23 645,-8 21-258,8-21-258,0 0-258,-4-22-129,4 1-258,0-9-129,7-8-129,2-6-258,3-4 0,3 0-129,1 2 129,2 6 0,1 6-129,-1 9 0,-1 6-258,-17 19 258,27-4 0,-17 13 0,-1 15 0,0 7 129,-4 8 0,0 0 129,-3 7 0,1-3 129,-3-2 129,0-8-129,2-8 0,-2-6 0,0-19 258,0 20-129,0-20 0,0 0 129,0 0-258,5-18 129,4-3-129,-1-8 129,9-2-258,-3-5 0,3 1-129,2 2 0,-4 6-129,1 5-129,-16 22 0,22-18 129,-22 18 0,16 14 0,-13 8 0,2 7 129,0 2 0,1 0 129,-1 1-129,-2-3 129,1-6-129,-3-6 0,-1-17 0,0 0 129,0 0 0,16 1-129,-8-11 258,1-14-258,5-3 129,1-6-129,1-1 0,1 2 0,-4-1-129,-1 9-129,-1 6 0,-11 18 129,15-9 0,-15 9 129,10 24-129,-4 0 129,0 5 0,1 0 0,-2 4 0,2-4 129,0-2-129,-2-1-129,1-9-387,0 0-516,-6-17-1161,0 0-1548,28 18-774</inkml:trace>
          <inkml:trace contextRef="#ctx0" brushRef="#br0" timeOffset="3152.1801">2412 1192 1548,'0'0'3096,"0"0"-2580,0 0 0,0 0-129,0 0 258,0 0 0,0 12 0,0 5-129,0 2 129,0 5 0,0 3-258,-2 2 258,2-1-387,-2-3 0,2-2-129,-1-8-258,1 0-774,0-15-387,0 0-1032,0 0-1548</inkml:trace>
          <inkml:trace contextRef="#ctx0" brushRef="#br0" timeOffset="3743.2141">2647 710 1677,'-76'-44'3870,"52"39"-387,9-4-3354,15 9-1161,0 0-2322,-14-22-516</inkml:trace>
          <inkml:trace contextRef="#ctx0" brushRef="#br0" timeOffset="3589.2053">2578 1213 1419,'16'13'3870,"-13"18"-903,1-7-903,-4-7-387,5 7-516,-5-24-258,2 29-258,-2-29-129,0 0-129,0 0-129,0 0-129,0 0 0,6-25 0,-2-3-129,-1-3 0,2 1 0,1-3-258,-1 8 0,-2 1-129,-3 24 129,0 0 0,16-2 0,-10 16 129,3 13 129,1 5 0,1 3 0,2 0 129,1 1 0,2-5 0,-4-5 129,3-7-129,-15-19 129,29 17-129,-12-17 129,4 0-129,-1-11 0,6-4-129,0-2-258,0-7-258,3 2-645,-7-6-1032,2 1-1677,-3 5-645</inkml:trace>
        </inkml:traceGroup>
        <inkml:traceGroup>
          <inkml:annotationXML>
            <emma:emma xmlns:emma="http://www.w3.org/2003/04/emma" version="1.0">
              <emma:interpretation id="{47994C05-4722-4D21-9BFF-D57D1C5E4917}" emma:medium="tactile" emma:mode="ink">
                <msink:context xmlns:msink="http://schemas.microsoft.com/ink/2010/main" type="inkWord" rotatedBoundingBox="7810,15734 8485,15716 8496,16142 7822,16160"/>
              </emma:interpretation>
              <emma:one-of disjunction-type="recognition" id="oneOf1">
                <emma:interpretation id="interp5" emma:lang="en-US" emma:confidence="1">
                  <emma:literal>=</emma:literal>
                </emma:interpretation>
                <emma:interpretation id="interp6" emma:lang="en-US" emma:confidence="0">
                  <emma:literal>I</emma:literal>
                </emma:interpretation>
                <emma:interpretation id="interp7" emma:lang="en-US" emma:confidence="0">
                  <emma:literal>IF</emma:literal>
                </emma:interpretation>
                <emma:interpretation id="interp8" emma:lang="en-US" emma:confidence="0">
                  <emma:literal>IT</emma:literal>
                </emma:interpretation>
                <emma:interpretation id="interp9" emma:lang="en-US" emma:confidence="0">
                  <emma:literal>IS</emma:literal>
                </emma:interpretation>
              </emma:one-of>
            </emma:emma>
          </inkml:annotationXML>
          <inkml:trace contextRef="#ctx0" brushRef="#br0" timeOffset="4374.2502">3400 806 774,'0'0'3612,"-24"-3"258,24 3-2322,0 0-258,0 0-387,16-11-645,-16 11 0,32-1 258,-13-1 0,14 2 129,-4 0 0,12 7 0,-1-5-258,6 10 0,2-6 0,2 6-129,0-1-129,-2-1 0,-2 2-129,-5-2 0,-1 4-129,-13-7-387,1 10-387,-28-17-516,32 17-645,-32-17-1161,5 15-1290,-5-15 258</inkml:trace>
          <inkml:trace contextRef="#ctx0" brushRef="#br0" timeOffset="4639.2654">3488 1196 1677,'0'0'3870,"0"0"-774,0 0-1032,0 0-903,29 13-129,-7-13 0,13 0 129,-1 0-258,11 0 0,-1-5-387,8 2-129,-1-4-258,-1-2-387,2 8-516,-11-10-903,5 11-1032,-8 0-1677,-4 0-387</inkml:trace>
        </inkml:traceGroup>
        <inkml:traceGroup>
          <inkml:annotationXML>
            <emma:emma xmlns:emma="http://www.w3.org/2003/04/emma" version="1.0">
              <emma:interpretation id="{FF04DB39-877C-41D5-A54A-A3AD23CFFAE2}" emma:medium="tactile" emma:mode="ink">
                <msink:context xmlns:msink="http://schemas.microsoft.com/ink/2010/main" type="inkWord" rotatedBoundingBox="8999,15473 10361,15436 10387,16400 9025,16436"/>
              </emma:interpretation>
              <emma:one-of disjunction-type="recognition" id="oneOf2">
                <emma:interpretation id="interp10" emma:lang="en-US" emma:confidence="1">
                  <emma:literal>1000</emma:literal>
                </emma:interpretation>
                <emma:interpretation id="interp11" emma:lang="en-US" emma:confidence="0">
                  <emma:literal>#000</emma:literal>
                </emma:interpretation>
                <emma:interpretation id="interp12" emma:lang="en-US" emma:confidence="0">
                  <emma:literal>4000</emma:literal>
                </emma:interpretation>
                <emma:interpretation id="interp13" emma:lang="en-US" emma:confidence="0">
                  <emma:literal>{000</emma:literal>
                </emma:interpretation>
                <emma:interpretation id="interp14" emma:lang="en-US" emma:confidence="0">
                  <emma:literal>7000</emma:literal>
                </emma:interpretation>
              </emma:one-of>
            </emma:emma>
          </inkml:annotationXML>
          <inkml:trace contextRef="#ctx0" brushRef="#br0" timeOffset="5392.3085">4646 569 2322,'-19'-26'1806,"19"26"387,-13-15-516,13 15-387,0 0-387,0 0-129,0 0-258,0 0 0,0 0-258,-5 20 0,5 11 129,1 8 0,6 16 129,-3 10 0,1 12-129,-4 5 129,1 5-129,-2-2-129,0 1 0,-7-9-129,2-11-129,-3-9 258,1-15-645,2-4-129,-2-18-645,7-1-516,0-19-1677,0 0-903,0-19 129</inkml:trace>
          <inkml:trace contextRef="#ctx0" brushRef="#br0" timeOffset="5909.3369">4852 779 258,'0'0'3612,"0"0"0,0 0-2064,0 0-645,0 0-516,-8-5-258,8 5 129,-4 18-258,1 6 129,-1 9-258,-1 8 258,-2 7-129,2 8 129,-3 2 0,3 4 129,-1-1-129,5-1 258,1-5-129,0-6 0,10-6 129,4-7-258,5-7 129,5-7-129,-2-10 516,9-9-129,0-6 258,5-11-258,-2-16 258,6-6-129,-10-14-129,6-5 0,-6-9-129,-5-3-258,-9 0 0,-8 2-129,-8 6 0,-8 2 0,-13 8-129,-10 9 0,-3 11 0,-11 9-258,4 13 0,-5 2 0,8 5-129,2 7-387,12 13-387,-2-6-129,18 10-387,8-24-258,0 32-387,0-32-903,20 16-128</inkml:trace>
          <inkml:trace contextRef="#ctx0" brushRef="#br0" timeOffset="6318.3614">5238 784 1161,'18'-12'3612,"-18"12"0,0 0-1548,-4 24-645,-1 3-1032,0 11-258,-2 10-129,4 10 0,-3 7 0,5 3 0,1 0 0,0-1 129,0-7-129,7-11 387,3-8-258,-2-10 387,10-10 129,-18-21 258,34 1-129,-15-14 0,7-11 0,-4-17-258,5-5 387,-3-14-645,0-9 0,-5-1-129,-5-3-129,-7 1 0,-7 6 0,0 4-129,-14 7-129,-5 13-129,-6 7-258,2 18-129,-6 4-387,8 13-516,-4 1-516,13 18-516,-2 0-1032,5 3-516</inkml:trace>
          <inkml:trace contextRef="#ctx0" brushRef="#br0" timeOffset="6712.384">5595 683 2580,'23'-14'3741,"-23"14"-1032,0 28-1290,-7 4-387,0 13-387,0 8-387,2 12 258,2 6-258,3 8 129,0-6 129,10-1-129,0-12 258,12-4 0,-1-18 129,10-9-129,-5-21 129,13-8 0,-4-23-129,4-15 0,-5-20-129,1-9-129,-10-8-129,-7-9 0,-13 1-258,-9-1-129,-16 9 129,-18 10-258,-7 14 129,-13 11-258,0 15 0,-2 8-258,11 17-258,3 0-516,15 20-387,4-3-1032,16 9-1161,11-1-645</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12:10.907"/>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8E85633C-5CD9-4E4E-B4EC-E1EBB4027CFC}" emma:medium="tactile" emma:mode="ink">
          <msink:context xmlns:msink="http://schemas.microsoft.com/ink/2010/main" type="inkDrawing" rotatedBoundingBox="12140,4221 14278,2975 14333,3069 12195,4314" semanticType="strikethrough" shapeName="Other"/>
        </emma:interpretation>
      </emma:emma>
    </inkml:annotationXML>
    <inkml:trace contextRef="#ctx0" brushRef="#br0">-825 253 258,'60'-44'774,"-21"11"-129,9-4 129,7-11 0,15-3-129,8-7 129,9-6-258,8-4 129,9-4-129,6-1 0,5-1-129,-2 3-129,4 4 0,-2 2 129,-2 2-129,1 1 0,-3 8 129,-8 1-258,-5 7 129,-9 5 129,-10 5-258,-14 5-129,-11 11 129,-17 6 0,-9 4 0,-13 4 258,-15 6-258,16-3 0,-16 3-129,0 0-129,0 0-387,-16 7-258,16-7-387,-20 10-516,20-10-774,-24 4-387</inkml:trace>
  </inkml:traceGroup>
</inkml:ink>
</file>

<file path=ppt/ink/ink58.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12:06.498"/>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5EA7C209-D23A-4C14-B590-1FF72155632F}" emma:medium="tactile" emma:mode="ink">
          <msink:context xmlns:msink="http://schemas.microsoft.com/ink/2010/main" type="inkDrawing" rotatedBoundingBox="10970,5400 11627,4105 12638,4618 11981,5914" hotPoints="12471,5007 11827,5651 11183,5007 11827,4363" semanticType="enclosure" shapeName="Circle"/>
        </emma:interpretation>
      </emma:emma>
    </inkml:annotationXML>
    <inkml:trace contextRef="#ctx0" brushRef="#br0">-995 445 258,'0'0'903,"0"0"129,0 0 0,0 0-129,0 0 0,0 0-129,0 0 129,0 0-258,0 0 0,-2-17-258,2 17 129,0 0-129,0 0-129,0 0 129,-19-17-129,19 17 0,0 0 0,-17-11 0,17 11-129,-16-5 0,16 5-129,-17-3 0,17 3 0,-22-2 0,22 2 0,-27 0-129,11 0 129,-1 0-129,-2 0 129,0 2-129,0 1 129,-3 1-129,0 1 129,1 0-258,-1 0 258,-1 2 0,1-2-129,0 2 129,0 0 0,3-2 0,0 2 0,-2-1 0,2 1 0,0 2-129,1-1 129,-1 3 0,0-1 0,2 0-129,-4 2 129,4 2 0,0-1-129,1 1 129,1 1 0,1 1 0,0 1 0,1 0 0,-1 2 0,2 0 0,-2-1 0,4 3 0,-2-1 0,2 3 0,-1-3 0,3 2 0,-1 0 0,2 2 0,2 2 0,0 0 0,2 1 0,-1 0 0,2 1 0,2-1 0,0-1-129,0-3 129,0-2 129,0-1-129,0-2 0,0-1 0,0-17 0,2 29 129,-2-29-129,5 27 129,-5-27-129,7 29 129,-3-14-129,1 1 129,2 1-129,-1 2 258,1 3-258,0-3 129,0 5-258,0-2 258,1 0-129,-2 0 0,0-1 129,3-2-129,-4-4 129,4 0-129,-9-15 129,15 23-129,-15-23 0,19 18 0,-19-18 0,21 19 0,-21-19 0,25 19 0,-9-11 0,-1 1 129,2 0-129,1-1 0,1-1 129,-2-2-129,0-2 258,2 1-258,-2-2 129,0-1-129,0 1 129,0-2-129,1 0 129,2 0-129,1 0 0,-1 0 129,1 0-129,-2 0 0,0 0 0,1 0 0,-4 0 129,3 0-129,-19 0 0,29 0 129,-14 0-129,1-3 258,-1 1-258,1-2 129,-16 4-129,29-8 129,-29 8-129,31-12 129,-31 12-129,27-14 129,-27 14 0,29-15 0,-29 15 129,24-19-129,-24 19 0,24-20 0,-24 20 0,21-23-129,-21 23 129,20-29-129,-20 29 0,25-30 0,-25 30-129,22-31 129,-7 15 0,-4 1 0,-11 15-129,24-24 129,-24 24 0,22-25 129,-22 25-129,22-26 0,-11 11 0,-11 15 0,22-31 0,-8 14 0,-2-2 129,1 0-129,-2-1 0,1-1 0,-4 1 129,2-3-129,-1 3 129,0-2 0,-2-1 129,-2 0-258,0 0 129,0-2 0,-2-3-129,1-1 129,-1-1-129,1-5 0,-1 0 129,-1-1 0,0-2 0,-2 7 0,0-1 129,0 5 129,-6-1-129,1 8 0,-3-3-129,1 8 129,-3-4 0,1 4-129,-3-2-129,2 0 129,-1 0 0,-1 0-129,-1 0 258,-5-2-129,1 2 0,-2 0 0,-1-1 0,1 1 0,-3 2 129,-2-4-129,0 2-258,1 2 258,-3-1-258,-3 3 258,-3 2-258,-4 5 129,-2 6-258,-5 0 258,-2 12-129,-1 1-129,5 9-387,-2-3-645,14 12-1419,1 0-1935,1-6-387,10 1 646</inkml:trace>
  </inkml:traceGroup>
</inkml:ink>
</file>

<file path=ppt/ink/ink59.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12:32.184"/>
    </inkml:context>
    <inkml:brush xml:id="br0">
      <inkml:brushProperty name="width" value="0.06667" units="cm"/>
      <inkml:brushProperty name="height" value="0.06667" units="cm"/>
      <inkml:brushProperty name="color" value="#ED1C24"/>
      <inkml:brushProperty name="fitToCurve" value="1"/>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8DE1C0C0-456C-4F91-9165-D0F6F47B5BD1}" emma:medium="tactile" emma:mode="ink">
          <msink:context xmlns:msink="http://schemas.microsoft.com/ink/2010/main" type="writingRegion" rotatedBoundingBox="14607,3098 21005,3164 20995,4115 14597,4048"/>
        </emma:interpretation>
      </emma:emma>
    </inkml:annotationXML>
    <inkml:traceGroup>
      <inkml:annotationXML>
        <emma:emma xmlns:emma="http://www.w3.org/2003/04/emma" version="1.0">
          <emma:interpretation id="{70BFE7EC-75C7-4B32-9466-4530486459E7}" emma:medium="tactile" emma:mode="ink">
            <msink:context xmlns:msink="http://schemas.microsoft.com/ink/2010/main" type="paragraph" rotatedBoundingBox="14607,3098 21005,3164 20995,4115 14597,4048" alignmentLevel="1"/>
          </emma:interpretation>
        </emma:emma>
      </inkml:annotationXML>
      <inkml:traceGroup>
        <inkml:annotationXML>
          <emma:emma xmlns:emma="http://www.w3.org/2003/04/emma" version="1.0">
            <emma:interpretation id="{F178B35B-6CEA-4205-AA2C-95834F459B6F}" emma:medium="tactile" emma:mode="ink">
              <msink:context xmlns:msink="http://schemas.microsoft.com/ink/2010/main" type="line" rotatedBoundingBox="14607,3098 21005,3164 20995,4115 14597,4048"/>
            </emma:interpretation>
          </emma:emma>
        </inkml:annotationXML>
        <inkml:traceGroup>
          <inkml:annotationXML>
            <emma:emma xmlns:emma="http://www.w3.org/2003/04/emma" version="1.0">
              <emma:interpretation id="{D874103A-68F6-4D79-9007-005360D4300F}" emma:medium="tactile" emma:mode="ink">
                <msink:context xmlns:msink="http://schemas.microsoft.com/ink/2010/main" type="inkWord" rotatedBoundingBox="14607,3098 17214,3125 17205,4033 14598,4005"/>
              </emma:interpretation>
              <emma:one-of disjunction-type="recognition" id="oneOf0">
                <emma:interpretation id="interp0" emma:lang="en-US" emma:confidence="0">
                  <emma:literal>anode</emma:literal>
                </emma:interpretation>
                <emma:interpretation id="interp1" emma:lang="en-US" emma:confidence="0">
                  <emma:literal>DOPE</emma:literal>
                </emma:interpretation>
                <emma:interpretation id="interp2" emma:lang="en-US" emma:confidence="0">
                  <emma:literal>Diode</emma:literal>
                </emma:interpretation>
                <emma:interpretation id="interp3" emma:lang="en-US" emma:confidence="0">
                  <emma:literal>DIODE</emma:literal>
                </emma:interpretation>
                <emma:interpretation id="interp4" emma:lang="en-US" emma:confidence="0">
                  <emma:literal>Diodes</emma:literal>
                </emma:interpretation>
              </emma:one-of>
            </emma:emma>
          </inkml:annotationXML>
          <inkml:trace contextRef="#ctx0" brushRef="#br0">2544-580 1677,'0'0'129,"0"0"258,0 0 129,0 0 258,-4 10 129,4-10 258,-14 25 129,9-4-129,-3 1-129,-3 9-129,1-5-387,1 8 0,-1-3-129,3-2-258,-1-2 129,3-5-516,3-1-129,2-21-645,0 25-645,0-25-774,0 0-1290</inkml:trace>
          <inkml:trace contextRef="#ctx0" brushRef="#br0" timeOffset="433.0248">2756-586 1935,'-31'74'1935,"14"-43"-1032,4 8 0,-3-1 258,6-1-258,-2-4 0,10-1-129,0-6 0,2-4-129,7-7 0,12-6 0,0-9 129,8 0-258,3-9 129,6-8-129,-4-12 0,8-2-129,-6-6-129,-5-1 0,-6-3-129,-6 2 0,-10 0 129,-7 8-258,-12 5 129,-12 9-258,-9 9 129,-3 8-258,-2 1 129,-1 11-129,4 9-129,3-4-258,13 7-129,2-11-387,17 5-258,0-18 0,19 8-387,5-10-645,12-8-258,5-5-258</inkml:trace>
          <inkml:trace contextRef="#ctx0" brushRef="#br0" timeOffset="862.0493">3189-676 1806,'22'22'2967,"-22"-1"-258,-5 11-387,-12-3-387,5 7-645,-9-5-258,6 1-258,-4-10 0,9-1-258,10-21 0,-18 15-129,18-15 0,0-15-129,2-11-129,14-3 0,4-10-129,6-5 129,7-6-129,6-3 0,2 5-258,0 7 258,1 9-129,-5 8 0,-1 14-129,-5 10 258,-8 8-129,-6 21 129,-9 10 129,-6 9-129,-2 4 129,-12 1 129,-7-4 0,-3 2-129,-9-6 258,0-4-258,-5-12 0,3-5 0,-1-9-129,0-1-258,8-2-387,-5-12-516,31 0-1419,-32 7-2193,32-7-387</inkml:trace>
          <inkml:trace contextRef="#ctx0" brushRef="#br0" timeOffset="1772.1005">3651-784 1548,'-19'11'1548,"12"7"0,-4 1-258,-1 12 387,-8-2-387,6 12-258,-8-7 0,8 5-258,-3-1-129,8-2 129,-3-4-129,12-1-258,0-9 0,9 4-129,8-11 258,9 4-258,1-10 129,9 1-129,2-8 129,8-2 0,2-6-129,7-9 0,-1-5 0,1-4 0,-1-2-129,0-1 129,-5-1-258,-7 4 0,-6 4-258,-12 1 0,-4 7-129,-13-5-645,-7 17-1161,0-15-1419,-12 6-1548,-7 2 387</inkml:trace>
          <inkml:trace contextRef="#ctx0" brushRef="#br0" timeOffset="1997.113">3589-671 3612,'91'-68'1677,"-26"37"0,5-7-258,6 6-387,-2-1-645,-9 8-774,-3 4-774,-18 8-1032,-9 8-774</inkml:trace>
          <inkml:trace contextRef="#ctx0" brushRef="#br0" timeOffset="2153.1231">3712-601 1419,'-77'34'3870,"77"-34"-645,0 0-903,10-5-903,32-19-645,23-3-516,14-4-645,10-8-1677,5-2-2064,9 7-258</inkml:trace>
          <inkml:trace contextRef="#ctx0" brushRef="#br0" timeOffset="-350.0199">1582-411 2967,'7'-22'1677,"7"4"-387,10 3 129,4-9-129,13 4 0,3-9-258,11 8-129,4-6-387,4 8 129,1 0-387,1 9-129,-7 3-129,-6 7 129,-8 0-129,-8 15 258,-10 6-258,-7 8 129,-12 9 0,-7 6 0,-5 2 0,-12 4 129,-6-1 0,-3 3 129,-6-5-129,-1-2 129,-1-9-258,1-6 129,4-4 0,3-5-129,4-4-258,3-7-258,19-10-258,-20 12-258,20-12-387,0 0-774,8 2-1161,13-4-1677</inkml:trace>
          <inkml:trace contextRef="#ctx0" brushRef="#br0" timeOffset="-748.0413">1854-589 1032,'0'0'903,"0"0"258,0 0-258,0 0 0,-2 12-129,2-12 0,0 31 258,0-7-258,2 5 129,3 0-129,5 8 129,2-4-387,5 3 129,2-6-258,3 0 0,1-8 0,-1 0-258,-3-5 129,0-3 0,-19-14-129,24 18 0,-24-18-129,0 0 0,0 0 0,0 0-129,14 19-516,-14-19-516,0 0-903,0 0-1935,-24 2-258</inkml:trace>
        </inkml:traceGroup>
        <inkml:traceGroup>
          <inkml:annotationXML>
            <emma:emma xmlns:emma="http://www.w3.org/2003/04/emma" version="1.0">
              <emma:interpretation id="{CE33D7B8-91C5-4DBC-B749-483E3FAE1157}" emma:medium="tactile" emma:mode="ink">
                <msink:context xmlns:msink="http://schemas.microsoft.com/ink/2010/main" type="inkWord" rotatedBoundingBox="18661,3246 21004,3270 20995,4115 18652,4090"/>
              </emma:interpretation>
              <emma:one-of disjunction-type="recognition" id="oneOf1">
                <emma:interpretation id="interp5" emma:lang="en-US" emma:confidence="0">
                  <emma:literal>o+5V</emma:literal>
                </emma:interpretation>
                <emma:interpretation id="interp6" emma:lang="en-US" emma:confidence="0">
                  <emma:literal>other</emma:literal>
                </emma:interpretation>
                <emma:interpretation id="interp7" emma:lang="en-US" emma:confidence="0">
                  <emma:literal>0+52</emma:literal>
                </emma:interpretation>
                <emma:interpretation id="interp8" emma:lang="en-US" emma:confidence="0">
                  <emma:literal>0+51</emma:literal>
                </emma:interpretation>
                <emma:interpretation id="interp9" emma:lang="en-US" emma:confidence="0">
                  <emma:literal>0+58</emma:literal>
                </emma:interpretation>
              </emma:one-of>
            </emma:emma>
          </inkml:annotationXML>
          <inkml:trace contextRef="#ctx0" brushRef="#br1" timeOffset="-598845.2519">5796-339 516,'0'0'645,"-17"0"0,17 0-129,0 0 129,-16 5-258,16-5 129,-15 13-129,15-13 0,-21 21-129,21-21 0,-19 22 129,19-22-258,-20 27 0,20-27 0,-16 26 0,16-26 129,-12 26-258,12-26 129,-10 27-129,10-27 258,-7 26-258,7-26 0,-3 23 0,3-23 0,0 24 0,0-24 0,0 23 0,0-23 0,0 18 129,0-18-129,6 17 129,-6-17 129,0 0-129,16 21 129,-16-21-129,0 0 129,19 20-258,-19-20 129,17 12-129,-17-12 129,19 9-129,-19-9 129,20 7-129,-20-7 129,24 2-129,-24-2 129,26 0 129,-26 0-258,26-2 129,-26 2 0,24-9-129,-24 9 129,22-12 0,-22 12 0,17-12 129,-17 12-129,18-15 0,-18 15 129,15-21-129,-15 21 258,17-25-258,-17 25 129,14-29-129,-7 13 258,-2 1-258,0 0 129,0-1-129,-1 1 129,-3-2 129,3 0-258,-4-2 129,0 4 0,0-4 0,-5 3 0,-4-1-129,9 17 0,-32-25-129,7 18 0,-2 0 0,-6 4-129,-3 3 0,0 0-387,4 1 0,-4 8-645,10 5-1290,9 3-1935,-4-9 129</inkml:trace>
          <inkml:trace contextRef="#ctx0" brushRef="#br1" timeOffset="-590646.7818">6027-348 516,'0'0'1032,"0"0"0,0 0 0,0 0 129,0 0-129,0 0 0,0 0-129,0 0 0,0 0-129,0 0-129,0 0 0,0 0-258,0 0-129,0 0 129,0 0-129,0 0-129,0 0 0,0 0-129,0 0 129,0 0 0,0 0-129,0 0 258,0 0-129,0 0 0,11-10 0,-11 10 129,31-12 129,-7 7-129,1-6 0,8 5 0,3-5 0,4 3 0,-1-1 0,2 2-129,0 1 0,-5 0-129,1 1 129,-10 0-129,-3 2 129,-2-1-129,-6 3 0,-16 1 129,19-4-129,-19 4 129,0 0-129,0 0 0,15 0 0,-15 0 0,0 0 129,0 0-129,0 0 0,0 0 0,16-3 0,-16 3 0,0 0 0,0 0 0,17-2 0,-17 2-129,0 0 129,0 0 0,0 0 0,0 0-129,15 0 0,-15 0-129,0 0 0,0 0-258,0 0 0,0 0-774,0 0-645,0 0-903,0 0-1419</inkml:trace>
          <inkml:trace contextRef="#ctx0" brushRef="#br1" timeOffset="-591475.8304">6269-809 129,'0'0'129,"0"0"129,0 0-129,0 0 129,0 0 0,4 18 387,-4-18 0,10 28 0,-5-11-129,2 5 129,0 0 0,-3 4 0,1 0 129,-2 1-258,1 2 129,-4 0 0,0 2-129,0 1 129,0-1-129,0 1-129,0-4 129,0 1-258,-2-5 0,2 0-129,0-6 0,-2-2 129,2-16-129,-2 19 0,2-19 0,0 0 0,0 0 0,0 0 0,0 0 129,0 0-129,0 0 0,-3 15 0,3-15-129,0 0 129,0 0-129,0 0-129,0 0 0,0 0 0,0 0 0,0 0-258,0 0 129,0 0-129,0 0-129,0 0 0,0 0-258,0 0-516,0 0-129,0 0-774,0 0-258</inkml:trace>
          <inkml:trace contextRef="#ctx0" brushRef="#br1" timeOffset="-589616.7238">6963-741 1,'-9'26'902,"2"-9"-128,-5 3 0,0 4 0,-1 3-129,-1 1 129,0-3-387,-1-1 129,4-3-258,1-6 0,10-15 129,-10 22-129,10-22-129,0 0 0,0 0 129,0 0 0,3 16 0,-3-16 387,17 0 0,-17 0-129,30 0 129,-15 0 0,7 0-258,-3 0 129,5 0-258,-1-2-129,1 2 0,-2 0 0,-1 0-129,-3 0 0,1 0 0,-3 5 0,-1 0 0,-15-5 129,22 11-129,-22-11 0,16 13 258,-16-13-129,0 0-129,14 21 129,-14-21 0,5 19 0,-5-19 129,2 20 0,-2-20-129,0 22 0,0-22 0,0 23 0,0-23 0,-4 18 129,4-18-129,0 0 129,-9 19-129,9-19 129,0 0-129,-13 21 0,13-21 0,0 0 0,-21 20 0,21-20 0,-17 15 129,17-15-129,-19 12 0,19-12 0,-19 9-129,19-9 129,-22 9 0,22-9-129,-31 8 0,14-3 129,-7 0-129,-2 2 0,-1 0 0,-4 2-129,0-1 129,0 1 0,0-1 0,0-1 0,7 2 0,2-3 0,3 1 0,4-2-129,15-5 129,-23 9-129,23-9 0,0 0-129,-19 5-258,19-5 0,0 0-258,0 0-129,0 0-516,0 0-258,0 0-774,0 0-1419,0 0-515</inkml:trace>
          <inkml:trace contextRef="#ctx0" brushRef="#br1" timeOffset="-589303.7062">6815-568 903,'0'0'1290,"0"0"-387,9-19 129,-9 19 129,24-10-129,-5 3 0,1-2-258,6 1-258,0-3 0,0 3-387,-2-1-129,1-1-258,-1 5-516,-5-4-516,0 3-1032,0 4-1548</inkml:trace>
          <inkml:trace contextRef="#ctx0" brushRef="#br1" timeOffset="-588633.6679">7258-787 516,'0'0'903,"0"0"129,0 0 0,10 15 387,-10-15-516,9 22 258,-2-4-387,-2-1 0,2 7-129,-4-2 129,6 5-387,-6-1 129,6 4-129,-4 1-129,4 3 258,-4 1-258,3 2 0,1-1 0,-1 3-129,3 1 0,-3-3 0,3 1-129,-3-4 129,1-3-129,-1-4 129,-1-3-129,0-5 129,0-4-129,-7-15 258,7 19-129,-7-19-129,0 0 129,0 0 0,0 0-129,0 0 129,0 0 0,0 0 0,0 0 129,0 0-258,0 0 258,0 0-129,0 0 0,0 0 129,0 0-129,0 0 129,0 0 258,0 0-258,17 0 0,-7-17 0,1-9 0,7-8-129,6-10 0,7-9-129,5-9 129,7-4-258,2 1 0,0 1-129,1 10-258,-5-4-387,5 17-645,-15 1-516,9 16-774,-11 4-1161,-5 1-645</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48:12.896"/>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DBE4C6FC-3DC8-40BF-B35D-0D5FC2127FD3}" emma:medium="tactile" emma:mode="ink">
          <msink:context xmlns:msink="http://schemas.microsoft.com/ink/2010/main" type="writingRegion" rotatedBoundingBox="15423,9428 17079,9442 17076,9769 15420,9755"/>
        </emma:interpretation>
      </emma:emma>
    </inkml:annotationXML>
    <inkml:traceGroup>
      <inkml:annotationXML>
        <emma:emma xmlns:emma="http://www.w3.org/2003/04/emma" version="1.0">
          <emma:interpretation id="{2ABFC507-EDCF-4D47-9BBB-7613FBEEA1FE}" emma:medium="tactile" emma:mode="ink">
            <msink:context xmlns:msink="http://schemas.microsoft.com/ink/2010/main" type="paragraph" rotatedBoundingBox="15423,9428 17079,9442 17076,9769 15420,9755" alignmentLevel="1"/>
          </emma:interpretation>
        </emma:emma>
      </inkml:annotationXML>
      <inkml:traceGroup>
        <inkml:annotationXML>
          <emma:emma xmlns:emma="http://www.w3.org/2003/04/emma" version="1.0">
            <emma:interpretation id="{D6B645FF-61BA-401C-9758-E455BAABFC6F}" emma:medium="tactile" emma:mode="ink">
              <msink:context xmlns:msink="http://schemas.microsoft.com/ink/2010/main" type="line" rotatedBoundingBox="15423,9428 17079,9442 17076,9769 15420,9755"/>
            </emma:interpretation>
          </emma:emma>
        </inkml:annotationXML>
        <inkml:traceGroup>
          <inkml:annotationXML>
            <emma:emma xmlns:emma="http://www.w3.org/2003/04/emma" version="1.0">
              <emma:interpretation id="{6CD5BBB9-8D86-456C-B130-3BCF6B33C3C8}" emma:medium="tactile" emma:mode="ink">
                <msink:context xmlns:msink="http://schemas.microsoft.com/ink/2010/main" type="inkWord" rotatedBoundingBox="15423,9457 16065,9501 16047,9766 15405,9723"/>
              </emma:interpretation>
              <emma:one-of disjunction-type="recognition" id="oneOf0">
                <emma:interpretation id="interp0" emma:lang="en-US" emma:confidence="1">
                  <emma:literal>120</emma:literal>
                </emma:interpretation>
                <emma:interpretation id="interp1" emma:lang="en-US" emma:confidence="0">
                  <emma:literal>•20</emma:literal>
                </emma:interpretation>
                <emma:interpretation id="interp2" emma:lang="en-US" emma:confidence="0">
                  <emma:literal>10</emma:literal>
                </emma:interpretation>
                <emma:interpretation id="interp3" emma:lang="en-US" emma:confidence="0">
                  <emma:literal>100</emma:literal>
                </emma:interpretation>
                <emma:interpretation id="interp4" emma:lang="en-US" emma:confidence="0">
                  <emma:literal>220</emma:literal>
                </emma:interpretation>
              </emma:one-of>
            </emma:emma>
          </inkml:annotationXML>
          <inkml:trace contextRef="#ctx0" brushRef="#br0">5101 759 1,'3'-5'1676,"-3"5"-128,0 0-129,0 0-258,0 0-129,0 0-258,0 0-129,0 0-258,0 0 129,0 0-129,0 0 0,0 0-129,0 0 258,0 0-129,0 0 0,0 0 129,0 5-129,0 0 129,1 0-129,-1 2 129,1 2-258,0-2 0,0 2-129,-1 0 129,2 0-129,-2-2 258,1 2-129,-1-1 0,2 0 0,-2 0 0,2 1 129,-1 0-258,0-1 129,-1 1-129,2 1 129,-2-1-129,1 0 0,-1 1 0,2-1 129,-2 0-129,0 0 129,0 0-129,0-1 0,0 0 0,0 0 0,0-1 0,-1-1 0,0-1-129,1 1 129,0-6-129,-1 6 0,1-6 0,0 0 129,0 0-129,0 0 0,0 0-129,0 0 129,0 0-129,0 0-129,0 0-258,0 0-516,0 0-645,0 0-645,0-6-1161,0 6-1548,3-12 130</inkml:trace>
          <inkml:trace contextRef="#ctx0" brushRef="#br0" timeOffset="1045.0597">5247 820 516,'0'0'1806,"0"0"-129,0 0-129,0 0-129,0-3-258,0 3 0,0 0-258,0-6-129,0 6 0,0 0-387,1-5 0,-1 5 0,0 0 0,6-5-258,-6 5 0,10-4-129,-5 2 0,1 0 0,2 1 0,-1 0 0,1 1 0,-1-1 0,1 1 0,-1 0-129,-2 0 129,0 0-129,-5 0 0,9 4 129,-9-4-129,4 10 0,-2-6 129,-1 4-129,0-2-129,0 2 258,-1-2 0,0 2 0,0-1 0,-2-1 0,-1 1 0,-1 0 258,-1 1-258,-1 0 129,0 1-129,-3 0 0,-1 1 0,0 1 0,0-1 0,1 0 0,1-2 0,1 0 129,1-3-129,6-5 0,-7 7 0,7-7 129,0 0 0,0 0 0,0 0 0,0 0 129,0 0 0,0 0 0,3 2 0,-3-2 0,9 1 0,-3 0 0,1 0-129,1 0 129,0 0-129,2 0 0,1 1 0,-2-2-129,0 1 129,0 0 129,-2-1-129,0 1-129,0 0 0,-1 0 129,-1 0-129,0 1-129,1-1 129,-6-1 0,8 4-129,-8-4-258,9 4 129,-9-4-258,6 3-258,-6-3-258,5 3-387,-5-3-516,0 0-1032,5 5-1548</inkml:trace>
          <inkml:trace contextRef="#ctx0" brushRef="#br0" timeOffset="1948.1105">5515 850 129,'-12'13'516,"8"-6"-258,0 0 0,2 0 258,1 1-258,1 0 258,0 0-258,0 1 258,1 0-129,2-1 129,0 0-258,2 0 129,0 1 0,1-2 0,-1-1-129,2 1 258,0-1 0,0 0-129,1-1 0,-1-1 0,1 1 0,-1-2 129,3 1-129,-2-2 129,1 1-129,0-3 129,1 1-129,0-1-129,0 0 258,0-2-129,-1 0-129,0-1 129,0 0 0,-2-1-129,1-1 258,-1-2-258,0 1 0,-1-3 0,0 0 129,-1-3-258,1 1 129,-2-2-129,0 0 0,-2-1 129,-1 1 129,-1-1-129,0 2 0,-5-1 0,1 3 0,-5 0-129,0 1 129,-3 2-129,-1 0 0,-2 2-129,1 1 0,-1 2 0,-1 0 0,2 2 0,1 0 0,2 0-129,1 1 0,3 1-129,-1 1-129,8-3 0,-10 3-516,10-3 129,-6 5-516,6-5-516,-2 7-903,2-7-1419,0 8-258</inkml:trace>
        </inkml:traceGroup>
        <inkml:traceGroup>
          <inkml:annotationXML>
            <emma:emma xmlns:emma="http://www.w3.org/2003/04/emma" version="1.0">
              <emma:interpretation id="{ABDFA608-2E70-4B61-A9E7-5673CC4480F1}" emma:medium="tactile" emma:mode="ink">
                <msink:context xmlns:msink="http://schemas.microsoft.com/ink/2010/main" type="inkWord" rotatedBoundingBox="16273,9428 17090,9484 17069,9795 16252,9739"/>
              </emma:interpretation>
              <emma:one-of disjunction-type="recognition" id="oneOf1">
                <emma:interpretation id="interp5" emma:lang="en-US" emma:confidence="0">
                  <emma:literal>VAL</emma:literal>
                </emma:interpretation>
                <emma:interpretation id="interp6" emma:lang="en-US" emma:confidence="0">
                  <emma:literal>WAC</emma:literal>
                </emma:interpretation>
                <emma:interpretation id="interp7" emma:lang="en-US" emma:confidence="0">
                  <emma:literal>Val</emma:literal>
                </emma:interpretation>
                <emma:interpretation id="interp8" emma:lang="en-US" emma:confidence="0">
                  <emma:literal>VA!</emma:literal>
                </emma:interpretation>
                <emma:interpretation id="interp9" emma:lang="en-US" emma:confidence="0">
                  <emma:literal>VAX</emma:literal>
                </emma:interpretation>
              </emma:one-of>
            </emma:emma>
          </inkml:annotationXML>
          <inkml:trace contextRef="#ctx0" brushRef="#br0" timeOffset="3609.2055">5951 732 516,'7'2'1032,"-1"5"-129,-3-2 129,1 3-129,0 2-258,-1 3 129,1 2-258,-1 3 0,0 2-129,-1 2-258,-1 2 0,1-2 0,0 1 258,0-3-129,1-1 129,-1-4 258,1-2 0,-1-5 129,2 0 258,-4-8 0,5 7 129,-5-7-258,0 0 129,6-6 0,0-2-387,-1-4 0,3-1 0,2-5-387,1-2-129,3-3 0,0-1 0,-1 1-129,2 1 129,-1 0-129,-2 3 0,-1 3-258,-2 1 0,0 5-645,-4 0-387,2 6-1419,-7 4-1935,6-5-516</inkml:trace>
          <inkml:trace contextRef="#ctx0" brushRef="#br0" timeOffset="4888.2772">6386 870 774,'-3'23'0,"-1"-7"129,-2 1 0,0 3 0,-2 1 387,1-1 0,-1-1 258,-1-4-129,3 0 516,0-5 0,2 0 516,4-10 0,-4 6 0,4-6-387,0 0 0,0-10-258,2 0 0,2-5-387,4-2-129,0-5-387,3-2-129,1-2 129,0 0 0,1 0 0,1 2 0,-3 0-129,1 4 258,-4 3-258,0 4 129,-3 2 0,0 3-129,-1 3-129,-4 5-129,0 0 0,0 0 129,5 4-129,-4 3 0,0 3-129,-1 0 258,2 2 129,-1 1-129,0 0 129,1 0 0,-1 0 0,1 0 0,-1 1 129,0 1-129,0 0 129,-1 1-129,0 0 0,0-1 0,0 0 0,-2-3 0,2-1-258,-3-3 0,3-1-645,0-7 0,0 7-903,0-7-1419,0 0-1548</inkml:trace>
          <inkml:trace contextRef="#ctx0" brushRef="#br0" timeOffset="5090.2911">6375 959 1806,'0'6'1806,"0"-6"-1548,7 2-258,1-2-258,1 0 0,2-1-774,3 0-645</inkml:trace>
          <inkml:trace contextRef="#ctx0" brushRef="#br0" timeOffset="5443.3113">6692 810 3483,'6'-3'2967,"-6"3"-516,0 0-1161,-6 0-387,-1 5-516,-1-1 129,-2 3-258,-2 1 0,-3 5 129,0 1 129,0 3 129,2-1-129,3 2 129,1-1-129,5-1 0,3-1 129,3-1-129,5-5 0,6-1-258,3-3 129,4-3-387,2 0-645,1-2-645,5-4-2322,0 0-1419,-5-4-387</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9T05:02:14.577"/>
    </inkml:context>
    <inkml:brush xml:id="br0">
      <inkml:brushProperty name="width" value="0.06667" units="cm"/>
      <inkml:brushProperty name="height" value="0.06667" units="cm"/>
    </inkml:brush>
    <inkml:brush xml:id="br1">
      <inkml:brushProperty name="width" value="0.06667" units="cm"/>
      <inkml:brushProperty name="height" value="0.06667" units="cm"/>
      <inkml:brushProperty name="fitToCurve" value="1"/>
    </inkml:brush>
  </inkml:definitions>
  <inkml:traceGroup>
    <inkml:annotationXML>
      <emma:emma xmlns:emma="http://www.w3.org/2003/04/emma" version="1.0">
        <emma:interpretation id="{B4DC4A6B-9B76-4A42-9FAD-9BDB9654BCFC}" emma:medium="tactile" emma:mode="ink">
          <msink:context xmlns:msink="http://schemas.microsoft.com/ink/2010/main" type="writingRegion" rotatedBoundingBox="13007,4123 18805,3974 18879,6857 13081,7006"/>
        </emma:interpretation>
      </emma:emma>
    </inkml:annotationXML>
    <inkml:traceGroup>
      <inkml:annotationXML>
        <emma:emma xmlns:emma="http://www.w3.org/2003/04/emma" version="1.0">
          <emma:interpretation id="{78A0C64C-1979-4DE5-A87D-A1A6918FCC35}" emma:medium="tactile" emma:mode="ink">
            <msink:context xmlns:msink="http://schemas.microsoft.com/ink/2010/main" type="paragraph" rotatedBoundingBox="13007,4123 18805,3974 18828,4882 13030,5031" alignmentLevel="1"/>
          </emma:interpretation>
        </emma:emma>
      </inkml:annotationXML>
      <inkml:traceGroup>
        <inkml:annotationXML>
          <emma:emma xmlns:emma="http://www.w3.org/2003/04/emma" version="1.0">
            <emma:interpretation id="{BA9912D4-A7AE-4225-9059-4C68308A1D60}" emma:medium="tactile" emma:mode="ink">
              <msink:context xmlns:msink="http://schemas.microsoft.com/ink/2010/main" type="line" rotatedBoundingBox="13007,4123 18805,3974 18828,4882 13030,5031"/>
            </emma:interpretation>
          </emma:emma>
        </inkml:annotationXML>
        <inkml:traceGroup>
          <inkml:annotationXML>
            <emma:emma xmlns:emma="http://www.w3.org/2003/04/emma" version="1.0">
              <emma:interpretation id="{5B99B4FC-5590-4869-B7AB-DE928528EB7A}" emma:medium="tactile" emma:mode="ink">
                <msink:context xmlns:msink="http://schemas.microsoft.com/ink/2010/main" type="inkWord" rotatedBoundingBox="13007,4123 18805,3974 18828,4882 13030,5031"/>
              </emma:interpretation>
              <emma:one-of disjunction-type="recognition" id="oneOf0">
                <emma:interpretation id="interp0" emma:lang="en-US" emma:confidence="0">
                  <emma:literal>soon</emma:literal>
                </emma:interpretation>
                <emma:interpretation id="interp1" emma:lang="en-US" emma:confidence="0">
                  <emma:literal>msn</emma:literal>
                </emma:interpretation>
                <emma:interpretation id="interp2" emma:lang="en-US" emma:confidence="0">
                  <emma:literal>room</emma:literal>
                </emma:interpretation>
                <emma:interpretation id="interp3" emma:lang="en-US" emma:confidence="0">
                  <emma:literal>noon</emma:literal>
                </emma:interpretation>
                <emma:interpretation id="interp4" emma:lang="en-US" emma:confidence="0">
                  <emma:literal>moon/</emma:literal>
                </emma:interpretation>
              </emma:one-of>
            </emma:emma>
          </inkml:annotationXML>
          <inkml:trace contextRef="#ctx0" brushRef="#br0">0 545 1,'0'0'1031,"0"0"-128,0 0 129,0 0-129,0 0-129,0 0-129,0 0 129,0 0 129,0 0-129,0 0-129,0 0 0,0 0-258,0 0 129,0 0 0,0 0-129,0 0 0,0 0-129,0 0 129,0 0-129,0 0 0,0 0-129,0 0-129,0 0 258,0 0-258,0 0 0,0 0 0,0 0 0,0 0 0,0 0 0,0 0-258,0 0 258,0 0 0,0 0 0,0 0 0,0 0-129,0 0 129,0 0 0,0 0 0,0 0-129,0 0 129,12 0 0,-12 0 0,19 2 0,-19-2 0,22 0 0,-22 0 0,26 2 0,-26-2 0,29 0 0,-12 0 0,1 0 0,-1 0 0,2 0 0,-1 0 0,3 0 0,0 0 0,-1 0 0,1 0 0,-2-2 0,0 0 0,-1 1 0,-2-1 0,-1 0 0,3 2 0,-18 0 0,29-3 0,-14 3 0,1 0 0,-1-2 0,2 1 0,-1 1 0,-1 0 0,1-2 0,-1 2 0,-15 0 0,26-2 0,-26 2 0,24 0 0,-24 0 0,22-2 0,-22 2 0,24 0 0,-24 0 0,29 0 0,-29 0 0,29 0 0,-29 0 0,30 0 0,-15 0 0,1 0 0,-16 0 0,27 0 0,-27 0 0,26 2 0,-9 0 0,-17-2 0,29 3 0,-13-1 0,-1 0 0,0-1-129,3 1 129,-1 0 0,-2-1 0,2 1 0,-1 0 0,1 0 0,-2-1 0,3 1 0,-3 0 0,2-1 0,-1 3 0,-1-2 0,1-1 0,-1 1 0,0 0 0,-15-2 0,28 3 0,-28-3 0,24 4 0,-24-4 0,26 3 0,-26-3-129,24 2 129,-24-2 0,24 1 0,-24-1 0,25 4 0,-25-4 0,30 1 0,-30-1 0,29 2 0,-29-2 0,29 2 0,-14 0 0,3-1-129,-3-1 129,0 2 0,3 0-129,-1-1 129,2 1-258,0 2 258,-2-3 0,2 1 0,-2 0-129,0-1 129,0-1 0,0 2 0,-17-2 0,28 4 0,-28-4 0,24 0 0,-24 0-129,20 3 129,-20-3 0,16 2 0,-16-2 0,0 0 0,15 1 0,-15-1 129,0 0-129,0 0 0,0 0 129,0 0 129,0 0-129,0 0 0,0 0 0,0 0 0,0 0 0,0 0 0,0 0 129,0 0-258,0 0 129,0-10-129,0 10 0,0 0 0,-10-19 0,10 19 0,-7-15 0,7 15 0,-7-21-129,7 21-129,-5-23 258,5 23-129,0-26 0,0 26 0,0-24 0,0 24 129,0-24-129,0 24 0,5-20 129,-5 20-258,10-19 129,-10 19 129,14-17-129,-14 17 129,17-16-129,-17 16 129,23-15-129,-23 15 129,25-19 0,-25 19-129,26-17 129,-26 17-129,26-17 129,-26 17-258,29-15 258,-29 15-129,24-11 129,-8 6 0,-16 5 0,30-7 0,-30 7 0,30-6 0,-30 6 0,25-4-129,-9 2 129,-16 2 0,27-1 0,-27 1 0,29 0 0,-13 0 0,-1 0-129,4 0 129,0 1 0,-2 3 0,2 1 0,-2-2 0,2 3 0,-3-1 0,1 5 0,-2-5 129,-15-5-129,28 17 129,-28-17-129,27 21 0,-27-21 0,28 24 129,-28-24-129,24 22 0,-24-22 0,27 25 0,-27-25 0,24 28 0,-24-28 0,24 27 0,-24-27 0,21 27 0,-21-27 0,17 24 0,-17-24 0,15 24 0,-15-24 0,16 24 0,-16-24 0,15 24 0,-15-24 0,14 22 0,-14-22 0,10 24 0,-10-24 0,5 22 0,-5-22 0,2 21 0,-2-21 0,0 15 258,0-15-258,0 0 0,0 19 129,0-19-129,0 0 129,0 15-129,0-15 129,0 0-129,-12 16 129,12-16-129,0 0 129,-17 15-129,17-15 129,0 0-129,-22 17 258,22-17-258,0 0 129,-19 12-129,19-12 129,-19 5-129,19-5 0,-19 5 0,19-5 0,-19 4 129,19-4-129,-19 0 0,19 0 0,0 0 0,-20 0 0,20 0 129,0 0-129,-21 0 0,21 0-129,0 0 129,-21-7 0,21 7 0,0 0 0,-18-10-129,18 10 129,0 0 0,-16-9 0,16 9 0,0 0-129,0 0 129,-12-17 0,12 17-129,0 0 129,-2-22 0,2 22-258,0-21 258,0 21-129,0-25 129,0 9-129,0 16 129,9-29-129,-4 14 129,-5 15-129,10-29 0,-3 14 0,-7 15 129,14-28-258,-14 28 258,12-27 0,-12 27 0,14-26 0,-14 26 0,14-25-129,-14 25 129,12-23 0,-12 23 0,10-17 0,-10 17 0,15-13-129,-15 13 129,0 0 0,23-17 0,-23 17 0,17-11-129,-17 11 129,15-12 0,-15 12 0,22-10 0,-22 10 0,26-10 0,-26 10 129,28-10-129,-13 1 129,-15 9-258,28-14 258,-28 14-258,27-15 258,-27 15-258,29-12 258,-29 12-258,28-8 129,-28 8 0,25-6 0,-25 6 0,26-3 0,-26 3 0,22-2 0,-22 2 0,21 0 0,-21 0 0,19 0 0,-19 0 0,19 2 0,-19-2 0,19 10 0,-19-10 129,20 12-129,-20-12 129,19 14-129,-19-14 0,21 14 0,-21-14 258,19 13-258,-19-13 0,17 16 0,-17-16 0,19 15 0,-19-15 0,19 17 0,-19-17 0,18 15 0,-18-15 0,16 16 0,-16-16 0,14 15 0,-14-15 0,12 19 0,-12-19 0,10 21 0,-10-21 0,10 23 0,-10-23 0,11 26 0,-11-26 0,6 26 0,-6-26 0,7 27 0,-7-27 0,5 26 0,-5-26 0,6 27 129,-6-27-129,1 24 0,-1-24 0,2 26 0,-2-26 0,0 22 0,0-22 0,0 15 0,0-15 129,0 0-129,0 16 0,0-16 129,0 0-129,0 0 129,0 0-129,-17 17 129,17-17 0,0 0-129,-16 8 0,16-8 258,-17 4-516,17-4 258,-20 3 0,20-3-129,-24 2 0,24-2 0,-24 0 0,24 0 0,-23 0 129,23 0-129,-20-2 129,20 2-258,-17-10 258,17 10 0,-16-9 0,16 9 258,0 0-258,-17-22 0,17 22 0,-9-15 0,9 15-258,-3-19 258,3 19 0,0-24 0,0 24 0,0-27 0,2 11-129,1 1 129,4-2 0,1 1 0,1-1-129,0 2 129,1-1 0,2-1 0,0 0-129,3 2 129,1 0 0,-1-1 0,4 1 0,0 1 0,2 0 0,1 1 0,2-1 0,-2 0 0,2 3 0,0-5 129,2 2-258,0 1 129,-2 1 0,0-2 129,0 4-129,0-2 0,-2 2 0,-1 3 0,-2-5 129,1 5-129,-2-1 129,0 2-129,-2 0 258,-1 2-258,-15 4 0,26-7 129,-26 7-129,24 0 0,-24 0 0,21 0 129,-21 0-129,22 0 0,-22 0 0,21 9 0,-21-9 0,22 14 0,-22-14 0,27 18 0,-27-18 0,26 21 129,-26-21-129,28 22 0,-28-22 129,29 22 0,-29-22 0,24 22-129,-24-22 258,20 24-129,-20-24 0,23 21-129,-23-21 0,22 20 0,-22-20 0,24 24 0,-24-24 0,22 24 0,-22-24 0,23 24 0,-23-24 0,17 22 0,-17-22 0,15 24 0,-15-24 0,14 22 0,-14-22 0,12 23 0,-12-23 0,10 20 0,-10-20 0,7 19 0,-7-19 129,2 17-129,-2-17 0,2 17 0,-2-17 129,0 17-129,0-17 0,0 19 0,0-19 129,-4 19-129,4-19 0,-7 20 0,7-20 129,-12 17-129,12-17 0,-12 18 0,12-18 0,-14 17 258,14-17-258,-13 17 0,13-17 0,-16 17 0,16-17 129,-17 13-129,17-13 0,-15 11 0,15-11 129,-19 7-129,19-7 0,-16 3 0,16-3 129,-17 3-129,17-3 0,-19 2 0,19-2 0,-19 0 0,19 0 0,-17 0-129,17 0 129,-15-2 0,15 2 0,0 0 0,-17-20 0,17 20-129,-7-16 129,7 16 0,-5-23-129,5 23 129,0-24 0,0 24-258,0-26 258,0 26 0,1-26-129,-1 26 129,6-25 0,-6 25-129,5-29 129,-5 29 0,8-29-129,-4 13 129,1-1 0,2 2-129,0-2 129,-1-2 0,5 2-129,-3 0 0,3 1 129,-1-1-258,2 2 129,-12 15 129,26-27-129,-26 27 0,31-26 129,-16 14 0,4 0 0,0-3 0,3 4-129,-1-4 129,1 3-129,2 0 129,2 2-129,0-2 129,1 2-258,-3 1 258,2 2 258,-1 0-258,0-1 0,-1 1 0,-4 0 129,1 2-129,-4-2 0,2 6 0,-4-6 129,1 5-129,-16 2 0,22-2 129,-22 2-129,19-1 0,-19 1 0,19 0 0,-19 0 0,17 0 0,-17 0 0,15 0 0,-15 0 0,17 0 0,-17 0 0,16 1 129,-16-1-129,0 0 0,21 9 0,-21-9 0,0 0 0,18 12 0,-18-12 0,0 0 0,9 9 0</inkml:trace>
          <inkml:trace contextRef="#ctx0" brushRef="#br1" timeOffset="7264.4155">4399 243 1,'0'0'515,"0"0"-128,0 0-129,0 0 129,0 0 0,0 0 0,0 0-129,0 0 258,0 0-258,0 0 0,0 0 258,0 0-258,0 0 129,0 0 0,0 0 0,0 0-129,0 0 0,0 0 129,0 0-129,0 0-129,0 0 0,0 0-129,0 0 258,0 0-258,0 0 0,0 0 129,0 0-129,0 0 0,0 0 0,0 0 0,0 0 0,0 0 0,0 0 0,0 0-129,0 0 129,0 0 0,0 0 0,0 0 0,0 0 0,0 0 0,0 0 0,0 0 0,0 0 0,0 0 0,0 0 0,8 0 0,-8 0 129,0 0-129,0 0 0,19 5 0,-19-5 0,0 0 129,16 5-129,-16-5 0,0 0 0,0 0 129,17 7-129,-17-7 129,0 0 129,0 0-258,0 0 129,0 0 129,0 0-129,15 14 0,-15-14 129,0 0-129,0 0 0,0 0 0,7 15 0,-7-15 0,0 0 258,5 22-258,-5-22 0,4 18 0,-4-18 0,3 18-129,-3-18 258,4 17-258,-4-17-258,3 17 516,-3-17-258,3 19 0,-3-19 0,2 19 129,-2-19-129,2 21 0,-2-21 0,2 22 129,-2-22-129,0 22 0,0-22 129,0 24-129,0-24 129,0 24-129,0-24 0,0 25 129,0-25-129,-4 26 129,4-26-129,-5 26 0,5-26 0,-5 25 258,5-25-258,-4 23 0,4-23 0,-3 18 0,3-18 0,-3 17 129,3-17-129,-6 18 0,6-18 0,-3 15 0,3-15 129,-5 15-129,5-15 0,0 0 0,-10 17 0,10-17 129,0 0-129,-14 21 0,14-21 0,-12 19 0,12-19 129,0 0-129,-21 22 0,21-22 0,0 0 0,-20 14 0,20-14 0,0 0 0,0 0 0,-18 11 129,18-11-129,0 0 0,0 0 0,0 0 0,-15 9 0,15-9 129,0 0-129,-17 5 0,17-5 0,-16 0 0,16 0 0,-17 0 0,17 0 0,-17 0 0,17 0 0,-17-3 0,17 3 0,0 0 0,-21-17-129,21 17 129,0 0-129,-17-23 0,17 23 129,-5-20-129,5 20 129,0-22-129,0 22 129,0-24-129,0 24 129,3-29 0,4 13 0,0 1 0,-2-2-258,4 2 258,-2-1 0,-7 16 0,17-25 0,-17 25 0,17-21-129,-17 21 129,17-19 0,-17 19 0,19-13 0,-19 13-129,19-14 129,-19 14 0,19-12 0,-19 12 0,21-10 0,-21 10 0,24-12 0,-24 12-129,25-12 129,-25 12 0,29-16 0,-13 10 0,-16 6 0,29-14 0,-13 7 0,-16 7 0,29-12 0,-14 7 129,1 0-129,-1-2 0,2 2 129,-17 5-129,31-10 0,-15 5 129,-1 1-129,0-1 0,-15 5 0,26-5 0,-26 5 0,19-4 0,-19 4 0,0 0 0,17-1 0,-17 1 0,0 0 0,0 0 0,16-2 0,-16 2 0,0 0 0,0 0 0,15-2 0,-15 2 0,0 0 0,0 0 0,16-1 0,-16 1 0,0 0 0,0 0 0,17 0 258,-17 0-258,0 0-258,0 0 258,15 0 0,-15 0 0,0 0 258,0 0-258,0 0 0,0 0 0,16 1 0,-16-1 0,0 0 0,0 0 0,0 0 0,0 0 0,15 9 129,-15-9-129,0 0 0,0 0 0,0 0 0,0 0 0,17 15 0,-17-15 0,0 0 0,0 0 0,0 0 0,0 0 0,0 0 129,0 0-129,16 17 0,-16-17 0,0 0 0,0 0 129,0 0-129,0 0 0,0 0 0,13 17 0,-13-17 0,0 0 0,0 0 0,0 0 0,0 0 0,0 0 0,16 17 0,-16-17 0,0 0 0,0 0 0,0 0 0,0 0-129,15 11 129,-15-11 0,0 0 0,17 8 0,-17-8 0,19 9 0,-19-9 0,26 7 0,-10-4 0,2 0 0,0 1 0,4-2 0,0-1 0,-1 1 0,3-2 129,-2 0-129,0 0 0,1 0 0,-3 0 0,-1 0 0,-2 0 0,2 0 0,-19 0 0,28 0 0,-28 0 0,24 0 0,-24 0 0,20 0 0,-20 0 0,21 0 0,-21 0 0,19 0 0,-19 0 0,19 0 0,-19 0 0,20 2 0,-20-2 0,19 1 0,-19-1 0,16 2 0,-16-2 0,0 0 0,18 4 0,-18-4 0,0 0 0,18 3 0,-18-3 0,0 0 0,15 2 0,-15-2 0,0 0 0,0 0 129,0 0-129,16 3 129,-16-3 0,0 0 129,0 0-129,0 0 0,0 0 0,0 0 0,0 0 0,0 0 0,0 0-129,0 0 0,0 0 0,0 0 258,0 0-516,0 0 258,0 0 0,0 0-129,0 0 129,0 0-129,0 0 0,0 0-129,0 0-129,0 0-258,0 0-1032,0 0-1548,0 0-1032</inkml:trace>
          <inkml:trace contextRef="#ctx0" brushRef="#br1" timeOffset="17720.0131">5343 564 516,'0'0'516,"0"0"0,0 0-129,0 0 129,0 0-258,0 0 258,0 0-129,0 0 0,0 0 0,0 0 0,0 0-129,0 0-129,0 0 0,0 0 129,0 0-129,0 0 0,0 0 129,0 0 0,0 0 129,0 0-129,10 2 129,-10-2-129,15 2 129,-15-2-129,16 0-129,-16 0 0,17 1 258,-17-1-258,19 0-129,-19 0 129,19 0 0,-19 0 0,20 0-129,-20 0 129,23 2-129,-23-2 258,22 0-129,-22 0-129,21 0 129,-21 0-129,20 0 0,-20 0 129,17 2-129,-17-2 0,18 0 129,-18 0-129,18 0 0,-18 0 0,18 0 129,-18 0-129,0 0 0,20 0 0,-20 0 258,0 0-258,17 0 0,-17 0 0,0 0 0,0 0 0,18 0 0,-18 0 0,0 0 129,0 0-129,15 0 0,-15 0 0,0 0 129,0 0-129,0 0 0,0 0 129,0 0-129,15-7 129,-15 7-129,0 0 129,0 0-129,0 0 129,0 0 129,0 0-258,9-15 129,-9 15 0,0 0-129,5-19 129,-5 19-129,4-17 0,-4 17 0,6-19 0,-6 19 0,9-21 129,-9 21-129,7-22 0,-7 22 0,7-22 0,-7 22 0,3-22 0,-3 22 0,4-21 129,-4 21-129,3-22 129,-1 7-258,-2 15 129,3-28-129,-3 28 0,5-27 129,-3 12-129,-2-2 0,2 1 0,-2 16 129,1-31 0,-1 31-258,2-29 258,-2 29 0,0-27 0,0 27 0,2-24 0,-2 24 0,0-22 0,0 22 0,2-21 0,-2 21 0,0-20 0,0 20 0,1-19 258,-1 19-258,0-20 0,0 20 0,4-23 0,-4 23 0,0-20 0,0 20 0,1-17 0,-1 17 0,0 0 0,0-17 0,0 17 0,0 0 0,0 0 0,0 0 0,0 0 0,0-16-258,0 16 258,0 0 0,0 0 0,0 0 0,0 0 258,0 0-258,0 0 0,0 0 0,0 0 0,0 0 129,0-15-129,0 15 0,0 0 0,0 0 0,0 0 0,0 0 0,0 0 0,0 0 129,0 0-129,0 0 129,0 0-129,0 0 129,0 0 0,0 0 0,0 0 129,0 0-129,0 0 0,0 0-129,0 0 129,0 0-129,0 0 0,0 0 0,0 0 0,0 0 0,0 0-129,0 0 129,0 0 0,0 0 0,0 0-129,0 0 129,0 0 0,0 0 0,0 0 0,0 0 0,0 0 0,0 0 0,0 0 0,0 0 0,0 0 0,0 0 0,0 0 0,0 0 0,0 0 0,0 0 0,0 0 0,0 0 0,0-15 0,0 15 0,0 0 0,0 0 0,0 0 0,0 0 0,0 0 0,0 0 0,0 0 0,0 0 0,0 0 0,0 0 0,0 0 0,0 0 0,0 0 0,0 0 0,0 0 0,0 0 0,0 0 0,0 0 0,0 0 0,0 0 0,0 0 0,0 0-129,0 0 129,0 0 0,0 0-258,0 0 258,0 0-129,0 0 0,0 0 129,0 0-129,0 0 0,0 0-129,0 0 0,0 0 0,0 0-129,0 0-129,0 0-258,0 0-258,0 0-129,-10 12-516,10-12-516,-3 17-774</inkml:trace>
        </inkml:traceGroup>
      </inkml:traceGroup>
    </inkml:traceGroup>
    <inkml:traceGroup>
      <inkml:annotationXML>
        <emma:emma xmlns:emma="http://www.w3.org/2003/04/emma" version="1.0">
          <emma:interpretation id="{05B1D31A-36A8-4372-842E-B1C29B9BD735}" emma:medium="tactile" emma:mode="ink">
            <msink:context xmlns:msink="http://schemas.microsoft.com/ink/2010/main" type="paragraph" rotatedBoundingBox="14479,5280 16736,5420 16680,6340 14422,6200" alignmentLevel="2"/>
          </emma:interpretation>
        </emma:emma>
      </inkml:annotationXML>
      <inkml:traceGroup>
        <inkml:annotationXML>
          <emma:emma xmlns:emma="http://www.w3.org/2003/04/emma" version="1.0">
            <emma:interpretation id="{930F89A9-1E6C-4196-9373-8D927F4482F2}" emma:medium="tactile" emma:mode="ink">
              <msink:context xmlns:msink="http://schemas.microsoft.com/ink/2010/main" type="line" rotatedBoundingBox="14479,5280 16736,5420 16680,6340 14422,6200">
                <msink:destinationLink direction="with" ref="{3D22BDEA-448C-4BDC-B285-0256DB175B96}"/>
              </msink:context>
            </emma:interpretation>
          </emma:emma>
        </inkml:annotationXML>
        <inkml:traceGroup>
          <inkml:annotationXML>
            <emma:emma xmlns:emma="http://www.w3.org/2003/04/emma" version="1.0">
              <emma:interpretation id="{0DFEFEA8-B008-4F85-A4A7-D2E53AAE56F6}" emma:medium="tactile" emma:mode="ink">
                <msink:context xmlns:msink="http://schemas.microsoft.com/ink/2010/main" type="inkWord" rotatedBoundingBox="14479,5280 16736,5420 16680,6340 14422,6200"/>
              </emma:interpretation>
              <emma:one-of disjunction-type="recognition" id="oneOf1">
                <emma:interpretation id="interp5" emma:lang="en-US" emma:confidence="0">
                  <emma:literal>Reify</emma:literal>
                </emma:interpretation>
                <emma:interpretation id="interp6" emma:lang="en-US" emma:confidence="0">
                  <emma:literal>Remy</emma:literal>
                </emma:interpretation>
                <emma:interpretation id="interp7" emma:lang="en-US" emma:confidence="0">
                  <emma:literal>Relay</emma:literal>
                </emma:interpretation>
                <emma:interpretation id="interp8" emma:lang="en-US" emma:confidence="0">
                  <emma:literal>Rely</emma:literal>
                </emma:interpretation>
                <emma:interpretation id="interp9" emma:lang="en-US" emma:confidence="0">
                  <emma:literal>Rety</emma:literal>
                </emma:interpretation>
              </emma:one-of>
            </emma:emma>
          </inkml:annotationXML>
          <inkml:trace contextRef="#ctx0" brushRef="#br1" timeOffset="625232.7613">1455 1519 1161,'-6'-17'1548,"6"17"-258,0 0-129,0 0 0,0 0 0,0 0-387,-6-15-129,6 15-258,0 0 129,0 0-387,0 0-129,0 0 0,0 0-129,0 8 129,0-8-258,0 26 258,2-5-129,5 2 129,-2 5 0,2 3 129,-2 3-129,2 0 0,-4 2 0,4-5 0,-3-4 258,-2-3-258,-1-5 129,1-2 0,-2-17 258,0 0 258,0 0-258,0 0 258,0 0 0,0 0-258,0-12 258,0-7-387,0-7 0,0-6-129,0-4-129,0-5 0,0-5 129,0-4-258,0-1 0,0 3 129,0 2-129,2 3 0,-1 6 0,1 4 0,2 6-258,-1 8 387,-3 19-129,10-25 0,-10 25 0,16-14 129,-16 14-129,17-10 0,-17 10 129,22-4 0,-22 4 0,24 0 0,-24 0 0,24 4 0,-24-4 0,23 15 0,-23-15 0,18 24 0,-11-9 0,-2 2 129,1 6-129,-3-3 0,-3 4 0,0 2 129,0-2 0,0-1 0,-3 1 0,-4-3 0,-4-2 129,-1-1-129,-1-2 0,13-16 0,-31 24-129,15-14 129,16-10-129,-27 14 129,27-14-129,-19 6-129,19-6 129,0 0-129,0 0 0,0 0 129,0 0-129,0 0 0,21 12-129,-4-5 258,5 2-129,2 3 129,5 3 129,0 6-129,4 4 0,-4 4 258,-1 0-258,-1 4 0,-1-2 0,-4-2 129,-5-4-129,-3-4 129,-5-6-129,-9-15 129,12 19-129,-12-19 129,0 0-129,0 0-129,0 0-129,0 0-774,0 0-516,0 0-1290,0-15-1548,0 15 259</inkml:trace>
          <inkml:trace contextRef="#ctx0" brushRef="#br1" timeOffset="625676.7847">1939 1430 516,'-1'31'1161,"-6"-12"387,-3 5-516,-2 0-129,0 3-258,-2-1-129,4-2-129,1 0-258,4-2 0,3-3 258,2-2-129,0-17 258,19 27-129,-19-27 258,33 21 0,-13-15-129,6 3 129,-2-4-258,5 2 129,-1-4-129,4 2 129,-1-1-258,3-1 0,-1-3 0,3 0 129,-2 0-129,1 0-129,-6-3 0,0-4 0,-3 0-129,-6-1-129,1-1-258,-21 9-516,24-19-903,-24 19-1548,0-24-1290</inkml:trace>
          <inkml:trace contextRef="#ctx0" brushRef="#br1" timeOffset="625960.8029">1860 1424 516,'83'-36'2193,"-40"15"-129,8 8-129,-6-6-387,5 7-387,-11-5-387,4 8-129,-14 1-516,-1 3-258,-9 3-516,-19 2-129,20 0-645,-20 0-1290,0 0-903</inkml:trace>
          <inkml:trace contextRef="#ctx0" brushRef="#br1" timeOffset="626201.8167">1903 1552 258,'47'-9'2709,"-13"4"-774,4-5 129,10 3-516,-4-5-129,6 5-516,-5-5-387,1 0-516,-6 4-516,-8-2-387,-3 4-1032,-8 0-1032,-5-3-1032</inkml:trace>
          <inkml:trace contextRef="#ctx0" brushRef="#br1" timeOffset="626976.861">2444 1405 516,'2'15'1419,"-1"2"516,-1-1-645,0 8 0,0 0-129,-1 6-387,-8-1 0,4 5-129,-4-3-258,1-2-129,1 0 129,0-5-258,0-2 0,4-4-129,3-18 129,-4 23 0,4-23 0,0 0 258,0 0 0,6 16-129,-6-16 258,20 0-129,-4 0 0,1 0 0,5-4-258,4 3 0,0-1 0,3 2 0,0 0 0,2 0-129,-4 2 258,4 5-258,-5-1 129,-2 3-129,-2-1 0,-3-1 129,-2 0-129,-17-7 129,23 10 0,-23-10 129,0 0 0,15 0 258,-15 0-258,9-18 0,-8-1 0,4-3 0,1-7-129,2-4 0,2-3-129,1-3 0,2-2 0,1-4-129,2 1 0,1 5 0,-2 3 0,-1 7-129,0 7 0,-4 5 129,-10 17-129,0 0 0,19 0 129,-19 0 0,2 23 129,-2-2 0,0 3 129,0 2-129,0 3 129,0 1-129,-2-1 258,2 0-258,0-1 0,0 1 0,0-2 0,5-1 0,4-2 0,-2-6 129,5 1-258,-12-19-129,20 26 0,-20-26-387,21 15-645,-21-15-1290,0 0-1935,15-7-129</inkml:trace>
          <inkml:trace contextRef="#ctx0" brushRef="#br1" timeOffset="627571.895">2762 1682 516,'18'10'2451,"6"-10"-129,9 0 129,1-12-387,14 0-516,-1-10-129,8 1-645,0-4-129,0 1-387,-6-2 0,-2 6 129,-10 1-258,-4 5-129,-11 2-129,-5 5 129,-17 7-258,19-1 129,-19 1 129,2 10-129,-2-10 0,0 32 129,0-11-129,0 1 129,0 2 0,0-2 0,2-3 0,5-4 0,-7-15 0,17 19 0,-17-19 0,29 0 129,-8-3-129,1-9-129,7-4 0,2-4 0,3-2 0,1-4-258,-1 4 129,-7 1 0,-1 6 0,-7 1 0,-19 14 129,19-3 258,-19 3 129,-17 32 0,-12 4 129,-8 17 129,-9 10 0,-4 14 129,-8 5-258,3 2 0,0-5-129,11-8 129,6-9-387,10-16-258,9-8-258,4-18-774,15-20-1677,0 21-1548,0-21-129</inkml:trace>
        </inkml:traceGroup>
      </inkml:traceGroup>
    </inkml:traceGroup>
    <inkml:traceGroup>
      <inkml:annotationXML>
        <emma:emma xmlns:emma="http://www.w3.org/2003/04/emma" version="1.0">
          <emma:interpretation id="{BA3A11CC-E4E3-4BFD-A01F-7C9EACA1046A}" emma:medium="tactile" emma:mode="ink">
            <msink:context xmlns:msink="http://schemas.microsoft.com/ink/2010/main" type="paragraph" rotatedBoundingBox="14569,6304 16510,6438 16472,6999 14531,6865" alignmentLevel="2"/>
          </emma:interpretation>
        </emma:emma>
      </inkml:annotationXML>
      <inkml:traceGroup>
        <inkml:annotationXML>
          <emma:emma xmlns:emma="http://www.w3.org/2003/04/emma" version="1.0">
            <emma:interpretation id="{BC0F83CE-BC0D-4546-AE67-9ABF77A736CC}" emma:medium="tactile" emma:mode="ink">
              <msink:context xmlns:msink="http://schemas.microsoft.com/ink/2010/main" type="line" rotatedBoundingBox="14569,6304 16510,6438 16472,6999 14531,6865">
                <msink:destinationLink direction="with" ref="{3D22BDEA-448C-4BDC-B285-0256DB175B96}"/>
              </msink:context>
            </emma:interpretation>
          </emma:emma>
        </inkml:annotationXML>
        <inkml:traceGroup>
          <inkml:annotationXML>
            <emma:emma xmlns:emma="http://www.w3.org/2003/04/emma" version="1.0">
              <emma:interpretation id="{DAD898E4-3EDE-4932-99F4-3DBB42E047FA}" emma:medium="tactile" emma:mode="ink">
                <msink:context xmlns:msink="http://schemas.microsoft.com/ink/2010/main" type="inkWord" rotatedBoundingBox="14569,6304 16510,6438 16472,6999 14531,6865"/>
              </emma:interpretation>
              <emma:one-of disjunction-type="recognition" id="oneOf2">
                <emma:interpretation id="interp10" emma:lang="en-US" emma:confidence="0">
                  <emma:literal>colt</emma:literal>
                </emma:interpretation>
                <emma:interpretation id="interp11" emma:lang="en-US" emma:confidence="0">
                  <emma:literal>cold</emma:literal>
                </emma:interpretation>
                <emma:interpretation id="interp12" emma:lang="en-US" emma:confidence="0">
                  <emma:literal>con</emma:literal>
                </emma:interpretation>
                <emma:interpretation id="interp13" emma:lang="en-US" emma:confidence="0">
                  <emma:literal>coil</emma:literal>
                </emma:interpretation>
                <emma:interpretation id="interp14" emma:lang="en-US" emma:confidence="0">
                  <emma:literal>coin</emma:literal>
                </emma:interpretation>
              </emma:one-of>
            </emma:emma>
          </inkml:annotationXML>
          <inkml:trace contextRef="#ctx0" brushRef="#br1" timeOffset="628870.9694">2068 2375 258,'-10'-25'2064,"-21"11"-258,5 7-258,0 5 0,-6-1-516,1 3 0,-8 0-258,4 3 0,-6 6-258,3 6 129,-1 1-387,4 6 0,-1 5-258,6 6 258,0 1-129,6 3 0,5-1 0,6 0-129,4 0 129,6-3 0,3-8 0,1-1 129,11-2-129,7-5 129,4-5-129,7-1 129,8-10 0,5-1 0,3 0-129,4-12-258,7-1-516,-6-6-258,4 4-387,-8-9-774,2 5-645,-7-2-1161,-6-3 259</inkml:trace>
          <inkml:trace contextRef="#ctx0" brushRef="#br1" timeOffset="629264.9919">2290 2421 645,'0'-15'2451,"0"15"-516,-12 0-258,12 0-387,-28 24-645,13-4-129,-8 8-129,3 8 129,-3 1-129,3 6 258,-1-2 0,9 3-129,0-6 129,12 0-129,0-9 129,7-5-129,9-9 129,9-5-129,3-10 0,6-3 129,0-16-258,4-5 0,-2-12-129,0-3 0,-7-9 0,-3 4-129,-7-4 0,-7 3-258,-9 3 129,-3 2-129,-3 6-129,-12 9 0,-4 7 0,-5 5-129,3 9 0,-3 3-387,9 4 0,-4 6-516,12 8-387,7-17-387,0 25-645,0-25-1935</inkml:trace>
          <inkml:trace contextRef="#ctx0" brushRef="#br1" timeOffset="629542.0078">2688 2321 3096,'3'42'4902,"-6"-23"-2580,3 19-258,-7-2-258,7 13-387,-9-1-516,4 7-258,-3-2-258,1 1-129,-5-4-129,1-11 0,3-5-258,-3-10 0,6-7-258,5-17-387,0 0-1032,0 0-1032,4-25-1935,11-3-129</inkml:trace>
          <inkml:trace contextRef="#ctx0" brushRef="#br1" timeOffset="629844.025">2931 2392 1161,'21'0'4515,"-18"14"-1161,-1 10-1290,-2 2-645,0 11 258,-8 1-645,2 4-516,-2 1-129,1 0 129,-3-9-258,5 0-129,-2-6 0,7-8 129,0-5-129,0-15 129,17 18-129,5-17 129,7-1 129,11 0-129,4-7-129,8-3 0,3-2-258,1-1-129,3 4-516,-8-6-645,3 11-1548,-8-3-1935,-10-1-258</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4-10-02T17:11:38.62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F38930E0-D000-470D-8149-2CBA6229B07E}" emma:medium="tactile" emma:mode="ink">
          <msink:context xmlns:msink="http://schemas.microsoft.com/ink/2010/main" type="inkDrawing" rotatedBoundingBox="3509,4578 7804,4618 7802,4735 3508,4695" shapeName="Other"/>
        </emma:interpretation>
      </emma:emma>
    </inkml:annotationXML>
    <inkml:trace contextRef="#ctx0" brushRef="#br0">0 10,'0'0,"46"0,0 0,0 0,1 0,-47 0,46 0,46 0,-46 0,1 0,-1 0,-46 0,46 0,0 0,0 0,0 0,1 0,-1 0,0 0,0 0,0 0,-46 0,47 0,-1 0,-46 0,46 0,0 0,0 0,-46 0,93 0,-47 0,-46 46,46-46,0 0,0 0,-46 0,93 0,-47 0,-46 0,46 46,0-46,-46 0,46 0,1 0,-1 0,-46 0,46 0,0 0,0 0,-46 0,47 0,-1 0,-46 0,46 0,0 0,0 0,0 0,1 0,-1 0,-46 0,92 0,1 0,-93 0,46 0,0 0,-46 0,46 0,0 0,0 0,-46 0,47 0,-1 0,0 0,0 0,0 0,1 0,-47 0,46 0,46 0,-46 0,0 0,1 0,-47 0,92 0,0 0,-92 0,47-46,-1 46,0 0,-46 0,46 0,0 0,-46 0,46 0,1-46,-1 46,-46 0,92 0,-46 0,-46 0,47 0,-1 0,0 0,-46 0,46 0,0 0,0 0,-46 0,47 0,-1 0,-46 0</inkml:trace>
  </inkml:traceGroup>
</inkml:ink>
</file>

<file path=ppt/ink/ink6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2-03-01T06:30:58.356"/>
    </inkml:context>
    <inkml:brush xml:id="br0">
      <inkml:brushProperty name="width" value="0.05292" units="cm"/>
      <inkml:brushProperty name="height" value="0.05292" units="cm"/>
      <inkml:brushProperty name="color" value="#FF0000"/>
    </inkml:brush>
  </inkml:definitions>
  <inkml:trace contextRef="#ctx0" brushRef="#br0">16661 15734 1161,'0'0'1290,"0"0"-387,0 0-258,0 0 0,0 0-258,0 0 258,0 0 0,0 0-129,0 9 129,0-9 0,0 18-129,2-5 129,-2-2 0,5 4-258,-3-2 129,3 2-129,-3-1-129,2 3 129,-1-2-129,0 2-129,0-1 129,0 3 0,-2-1-129,2 2 0,-2-4 0,0 3 0,-1-4-129,0 0 129,0-4 0,0 1-129,0-12 258,0 13-258,0-13 129,0 0 0,0 0-129,-2 11 129,2-11 0,0 0 0,0 0 0,0 0 0,0 0 0,0 0 129,0 0-258,-12-8 0,12 8 129,-6-12-258,6 12 129,-6-17 0,4 5-258,1-1 129,1-4 129,0-2-129,0-2 0,1-2 0,4-1 0,-1-3 0,2 3 0,1-1 129,-1 0-129,0 4 129,1 0 0,-2 1-258,1 2 258,1 3 0,0 0 0,-1 2 0,1 3 0,-7 10 0,14-16 0,-14 16 0,16-11 0,-16 11 0,17-6 0,-17 6 0,21-2 0,-8 2 258,0 0-258,1 0 129,-2 0-129,3 0 129,-3 0-129,4 0 0,-2 1 129,-1 3-129,0 0 0,-2 0 0,-11-4 0,19 11 129,-19-11-129,12 15 0,-12-15 129,4 20-129,-4-9 0,-2 3 129,-5 2-129,-4 1 0,-2 1 0,0 2 129,-5-1-129,0 1 0,-2-2 0,0 1 0,1-4 0,-2 0 0,2-3 0,1 1 0,1-4 129,6-2-129,-1-1 0,12-6-129,-11 7 129,11-7 0,0 0-129,0 0 0,0 0 129,5-8-129,-5 8 129,20-13-129,-6 6 129,1-1-129,1 2 129,3 1-129,-1 0 129,2 2 0,-1 3 0,1 0 0,0 0 0,1 0 0,-1 3-129,-1 3 129,0 0 0,-4 2 0,0 0 0,-2 2 0,-3 0 0,-3 2 0,-1 1 0,-4-1 0,-2 1 129,0 1-129,-3-1 0,-4 0 0,-4 0 129,0 1-129,-3-3 0,-1 2 129,-1-2-129,-2-1 129,0 5-129,-1-6 129,0 5-129,-2-6 129,1 5 0,-1-5-129,0 2 129,2-4 129,0-3-258,3 1 129,1-4-129,3 0 0,1 0 0,11 0-129,-17-11-129,17 11 0,-10-17-129,10 17-516,-6-17-258,0 7-903,6-1-2064,0 11-645</inkml:trace>
  <inkml:trace contextRef="#ctx0" brushRef="#br0" timeOffset="985.0557">17389 15773 129,'0'0'645,"0"0"129,0 0-387,-9 6 129,9-6 0,-5 13-129,5-13 258,-8 19-258,2-7 0,0 0 0,-3 3 129,-1-2-258,0 4 258,-2-2-258,-2 2 0,0-2 129,1 0 0,-2-1 0,1 1-129,1-4 258,2 2-258,0-4-129,11-9 129,-14 15 0,14-15 0,-8 13-258,8-13 129,-5 12 0,5-12-129,0 11 129,0-11 129,0 12-129,0-12 0,2 10 0,-2-10 0,7 10 0,-7-10 0,0 0-129,13 12 258,-13-12-258,0 0 129,16 10-129,-16-10 129,14 8 0,-14-8 0,19 7 0,-8-2 0,1-2 258,2 1-129,-2 3 0,5-3 129,-3 2-129,2-4 129,0 0-129,1-1 129,0-1-129,0 0 0,-1-3-129,0 1 0,1-6-129,-2 5 129,2-1-129,-3 2 0,1-2 0,-1 1 0,-1 1-129,-13 2 129,18-3-129,-18 3 0,11-2-129,-11 2 0,0 0-387,0 0 0,0 0-645,0 0-387,0 0-903,0 0-1290,0 0-515</inkml:trace>
  <inkml:trace contextRef="#ctx0" brushRef="#br0" timeOffset="1451.0818">17307 15804 1935,'35'-8'-129,"-18"1"129,4 1 645,-1-3 387,3 2 258,-1-6 258,5 6-129,-4-7 0,4 9-258,-3-8-129,3 7-258,-2-3-387,1 3 0,-4-1-258,2 3-129,-5 0-129,-4 1 0,0 3-129,-4-3-129,-11 3-516,13-1-387,-13 1-645,0 0-903,0 0-1419</inkml:trace>
  <inkml:trace contextRef="#ctx0" brushRef="#br0" timeOffset="1785.1012">17256 15993 903,'0'0'3870,"9"0"-2322,5-4-1161,2-4-129,6 0 516,-1-3 129,7 1-129,-4-1 129,3 3-129,-4-1-129,3 3-258,-3 0-129,2 4 129,-3-1-387,0 2-258,-1 1-129,-2 0-387,0 0-645,-3 1-1290,-5-1-1935</inkml:trace>
  <inkml:trace contextRef="#ctx0" brushRef="#br0" timeOffset="3362.1923">18390 15798 903,'-13'-8'903,"-4"1"-129,17 7-258,-18-4-258,18 4-129,-21-2 0,9 2 129,0 0-258,0 0 129,-1 0-129,0 1 129,1 3-129,-1 2-129,0 0 129,3 3 0,-1 1 0,1 1 0,2 3 129,0 1-129,-1 3 0,1-2 129,3 3 0,-1-3 129,1 4 0,2-4-129,-1 2 129,1-2 129,3 1-129,-1-3 129,1 3 0,0-2-258,0 0 0,0-1-129,2-1 258,0-3-129,-2-10 0,5 16 129,-5-16 387,0 0 0,14 12-129,-14-12 258,14 0 0,-14 0 0,20 0-258,-9-5 129,4 2-387,0-2 0,0 0 0,2 1-129,3-1 129,-3-1-129,2 2 0,-2-3 129,2 2-129,-2-1 129,1 2-129,-4-2 0,-1 0 0,0 2-129,-1-1 0,-2 2-129,-10 3 0,15-6 0,-15 6-258,11-2-129,-11 2-645,0 0-903,0 0-1548,0 0-1290</inkml:trace>
  <inkml:trace contextRef="#ctx0" brushRef="#br0" timeOffset="4249.2429">18603 15826 1419,'0'0'2967,"0"13"-2709,0-13-1290,0 15 516,0-4 645,-1 1 516,-5 0 129,3 6 258,-5-3 0,3 7 0,-3-4-258,2 4 0,-2-5-129,2 4-258,-1-5 129,3 0-258,-1-6 129,3 1 0,2-11 0,-5 10 129,5-10 0,0 0 0,0 0-129,0 0-129,0 0 129,0 0 129,-2-9-258,2 9-129,0-17 0,3 5 0,1-3-129,2-3 0,2-1 0,1-2 0,1-1-129,1-2 129,2 1-129,-1-3 129,2 3 0,1 0-129,-2 2 129,1 3-129,-2 3 129,-2 3 0,-10 12-129,17-15 129,-17 15 0,14-3 0,-14 3 0,15 0 129,-15 0-129,15 14 129,-15-14 0,14 19-129,-7-9 129,0 2 0,-1-1 0,1 1-129,-2-1 129,0 1 129,0-1-258,0 1 129,-2-1 0,1 2 0,-4 0 0,1 2 0,-1 0 0,0 3 0,0 0 0,-1 2-129,-2 0 129,1 2 0,1-1-129,1-2 129,-1-2-129,1 0 0,0-4 0,0-2 0,0-11 0,0 14 0,0-14 0,0 0 0,0 0-129,0 0 0,0 0-129,0 0-129,0 0-387,0 0-645,0 0-645,0 0-1677,-4-11-1419</inkml:trace>
  <inkml:trace contextRef="#ctx0" brushRef="#br0" timeOffset="4648.2659">18580 16010 3483,'0'0'3999,"0"0"-2967,0 0-1290,7 1 129,-7-1 258,13 0 774,-13 0 0,16-2 0,-6 2 0,-10 0-258,19-3 0,-19 3-258,24-4 129,-9 3-387,3-1-129,0-1-129,1 0-129,2 2-387,-5-4-258,4 5-516,-6-7-1032,1 5-1548,1 1-386</inkml:trace>
  <inkml:trace contextRef="#ctx0" brushRef="#br0" timeOffset="5669.3243">18965 15967 1032,'0'36'1677,"0"-15"0,-5-5-129,3 4 0,-4-8-516,5 3-129,1-15-258,-7 18 129,7-18-258,0 0 0,0 0-129,-7 10 129,7-10-387,0 0 129,0 0 0,0 0 129,0 0-129,0 0-129,0-13 0,0 3 0,0-3 0,3-4-129,1-1 0,-2-6 0,5 1 0,-2-1-129,1 1 129,-1-1 0,1 2-129,1 0 129,0 4-129,1-2 129,0 5-129,0-1 0,5 3 129,-2 1-129,1 1 129,2 3-258,1 1 258,0 3 0,0-1 0,2 3 0,-3-1 0,1 2 0,-3 0 0,-1 1 0,-11 0 0,16 0 0,-16 0 0,0 0 258,7 17-258,-7-17 0,-2 22 129,-5-8-129,-1 2 0,-3 2 129,1 0-129,-5 2 129,2-1-129,-2 2 129,2 0-129,-1-1 0,1 0 129,2-3-129,2-3 0,3-1 129,6-13-129,-8 15 129,8-15 0,0 0 129,0 0-129,0 0 129,9 9 0,-9-9-129,18 4 129,-6-2 129,0-1-258,2 2 0,-3 0 0,4 1 0,-2 1 0,1 2-129,1-1 129,0 1-129,0 0 0,0-1 0,1 1 0,-1-1 0,-1 0-129,-1-3 0,-1 2-129,-12-5-387,18 6-129,-18-6-1290,0 0-2064,13-4-1032</inkml:trace>
  <inkml:trace contextRef="#ctx0" brushRef="#br0" timeOffset="6391.3656">19456 15829 516,'-6'16'1806,"6"-16"0,-8 23-258,-1-12 0,3 7-645,-3-3-129,1 5-258,-4-2 0,4 3-129,-3-3 129,3 3-129,0-5 129,2 3-129,1-7 0,2 3 129,3-15-258,0 20 0,0-20 129,3 14 0,-3-14-129,14 8 0,-14-8 258,19 6-258,-8-4 0,1 0 0,2 1 129,3-1-258,-1 0 0,2 1 129,3-1-129,0 0 0,1 0-129,1 1 129,-1-1-129,1-1 129,-4-1-129,1 0 0,-5 0 0,-1 0 0,-2 0-129,-12 0 0,18-3-129,-18 3 0,14-5-258,-14 5-258,0 0-516,5-18-903,-5 18-903,0 0-1806</inkml:trace>
  <inkml:trace contextRef="#ctx0" brushRef="#br0" timeOffset="6814.3896">19333 15848 1032,'0'0'2967,"0"0"-3354,4-11-645,-4 11 258,17-7 1161,-17 7 516,17-10 387,-17 10 129,24-13 129,-14 4-258,10 4-129,-3-4-258,9 3-387,0-4-258,5 3 129,1-1-258,-1 1 0,-1 0-129,0 1 0,-3 2-129,-5-2-129,-2 5-645,-9-4-645,4 5-774,-15 0-1548</inkml:trace>
  <inkml:trace contextRef="#ctx0" brushRef="#br0" timeOffset="7175.4102">19342 16010 1806,'32'-1'3354,"-10"-6"-3612,2 2-258,0 0 774,1-3 387,2 4 774,-2-3-387,1 5 258,-6-4-129,6 6-129,-7-4-258,5 4-258,-5-3-258,2 0-516,-1 2-258,-6-5-774,5 5-1290,-5 0-2064</inkml:trace>
  <inkml:trace contextRef="#ctx0" brushRef="#br0" timeOffset="7888.4512">19967 15824 1548,'2'13'1806,"-2"-13"0,1 17 258,-1-17-387,0 15-516,0-15-129,-5 21-258,-1-10-258,3 6 0,-2-3 0,1 8 129,-3-3-258,4 7 258,-4-3-258,3 2-129,0 3 0,-1-4 0,2 0 129,0-5-258,2-2 0,-1-6 0,2 1-129,0-12 0,0 0 0,0 0 0,0 0-129,0 0 0,0 0 0,0 0-258,0 0 129,0 0-258,0 0-387,0 0-387,0 0-774,0 0-1161,0-9-1806</inkml:trace>
  <inkml:trace contextRef="#ctx0" brushRef="#br0" timeOffset="8274.4732">20035 15790 516,'15'-5'1290,"-15"5"387,14-2 0,-14 2 387,15-2-387,-15 2-258,20-3-258,-20 3-387,25-4-129,-10-1-516,3 0 0,0 0-129,2-1 0,-1-1-129,-2-1-129,1 3-129,-5-4-258,3 7-774,-16 2-516,18-13-1419,-18 13-903</inkml:trace>
  <inkml:trace contextRef="#ctx0" brushRef="#br0" timeOffset="8664.4948">19980 15991 774,'15'0'1806,"1"0"258,-16 0 0,14 0-129,-4 3-258,-10-3-516,18 0-258,-18 0-129,23 0-516,-11-1 129,6-1-387,-1-2 0,3-1 0,2 1-387,-2-3-129,4 6-903,-7-7-774,6 5-1290,-4 3-1161</inkml:trace>
  <inkml:trace contextRef="#ctx0" brushRef="#br0" timeOffset="9695.5545">20430 15826 3225,'0'0'3096,"0"0"-3096,0 0 0,0 0 129,-6 9 387,6-9 129,-4 10-129,4-10 0,-5 14 129,5-14-387,-4 16 258,4-16-258,-4 19 129,4-19-129,-6 19 0,6-19 0,-6 22 129,2-11-258,0 2 129,1-1 0,-1 2 0,1-2-258,1 2 129,-1-1 0,1 1-129,1-3 129,0 1 0,1-12-129,-2 19 129,2-19 0,0 15 129,0-15-129,0 12 0,0-12 0,0 0 0,6 13 0,-6-13-129,0 0 129,10 10 0,-10-10-129,6 10 129,-6-10 129,0 0-129,13 12 0,-13-12 0,11 9-129,-11-9 129,10 6-129,-10-6 129,12 8-129,-12-8 129,11 3 0,-11-3 0,13 2 0,-13-2 129,13 0-129,-13 0 0,12-3-129,-12 3 129,12-8-129,-12 8 0,12-7 0,-12 7 0,11-7 0,-11 7 0,11-2 0,-11 2 0,0 0 0,15-2 129,-15 2-129,11-4 129,-11 4-129,11-5 0,-11 5 129,12-7-129,-12 7 0,14-12 129,-14 12-129,14-11 0,-14 11 0,13-12 0,-13 12 129,12-11-129,-12 11 0,9-13 0,-9 13 129,9-16-129,-9 16 0,8-19 0,-3 8 0,1-1 0,-2 1 0,1-2 0,0 0 0,-1 2 0,2 0-129,-3 0 129,-3 11-129,6-16 0,-6 16 0,5-12 0,-5 12-129,0 0 0,0 0-258,0-10 0,0 10-516,0 0-645,0 0-1161,0 0-2064,0 0 129</inkml:trace>
  <inkml:trace contextRef="#ctx0" brushRef="#br0" timeOffset="10490.6">20889 15849 774,'-8'5'645,"2"7"129,6-12 387,-7 15 129,7-15 0,-10 17 387,10-17-387,-12 18-258,12-18-129,-11 17-516,11-17 129,-13 17-258,13-17 0,-12 17 0,12-17 0,-11 20 0,11-20 0,-10 22-129,6-12 0,-1 3 129,2-1-129,0 0 129,1-1-129,0 0 0,2-11 0,-3 19 129,3-19 0,-2 12-129,2-12 0,0 0 0,-1 11 0,1-11 129,0 0-129,0 0 0,0 0 0,0 0 129,0 0-129,0 10 0,0-10-129,0 0 0,0 0 129,0 0-129,0 0 129,4 10-129,-4-10 0,0 0 129,0 0-129,0 0 129,0 0-129,0 0 129,12 5-129,-12-5 129,0 0-129,16 2 129,-16-2-129,18 2 0,-6-1 129,3 0-129,1 0 0,1 1 0,3-1 0,-1 2 0,2 2 129,0-3-129,1 3 0,-3-3-129,3 3 0,-5-5-258,1 5-129,-5-5-645,3 0-903,-16 0-2064,14-9-1032</inkml:trace>
  <inkml:trace contextRef="#ctx0" brushRef="#br0" timeOffset="12308.7041">21586 15856 129,'-5'13'1032,"5"-13"129,-4 11-258,4-11 129,-3 11-129,3-11 0,-5 18 0,5-18-129,-5 23 0,0-12-129,2 8 129,-4-4-387,4 7 387,-5-5-387,4 6 258,-4-5 0,2 4-258,-2 0 0,4-1 129,-5-1-129,4 0 0,-2-4 129,1 1-258,0-5 0,1 1 0,5-13-129,-6 16 129,6-16-258,0 0 129,0 0-129,0 0-129,-9 11 129,9-11-258,0 0 0,0 0-129,0 0-516,0-6-1290,0 6-1419,6-13-1419</inkml:trace>
  <inkml:trace contextRef="#ctx0" brushRef="#br0" timeOffset="13904.7954">21817 15898 645,'-9'13'516,"9"-13"258,-7 17 0,7-17 129,-6 19 129,6-19-129,-5 23 0,1-13 0,2 7 0,-3-3-129,2 4 0,-1-5-258,0 5 258,-3-4-387,3 3 258,-3-6-258,2 3 129,-2 0-129,1-4 0,-1 2-129,7-12 0,-10 18 0,10-18-129,-7 13 0,7-13 129,0 0-129,-8 17-129,8-17 129,-4 12-129,4-12 0,-2 10 0,2-10 0,0 0 129,0 0-129,-3 11 129,3-11 0,0 0 0,0 0 0,0 0 0,0 0 0,0 0-129,0-6 258,0 6-258,0 0 129,0-17-129,0 17 0,0-14 0,1 3 0,-1 11-129,7-20 129,-3 9 0,2-4-258,0 3 258,0-7-129,2 4 129,0 0-129,-1-1 129,1 1-129,0 0 129,-1 1 0,1 0-129,-1 3 129,0 0 0,-7 11 0,13-17 0,-13 17 0,10-13-129,-10 13 129,0 0 0,11-10 0,-11 10 0,0 0 0,0 0 0,0 0 0,0 0 0,0 0 0,0 0 0,0 0 0,0 0 0,0 0 0,0 0 0,0 0 0,0 0 0,0 0-129,0 0 129,0 0 0,7 6 0,-7-6 0,0 11 129,0-11-129,0 12 0,0-12 129,0 10-129,0-10 129,0 11-129,0-11 0,0 12 129,0-12-129,0 16 0,0-5 0,0 0 0,0 2 0,0 2 0,3 1 0,1 0 129,-1 3-129,1-4 0,0 2 0,1-5 129,-1 1-129,0-1 0,-4-12 0,7 18 258,-7-18-258,6 11 0,-6-11 0,3 10 0,-3-10 0,0 0 0,0 0 0,6 11 0,-6-11 0,0 0 0,0 0 0,5 10 0,-5-10 0,0 0 0,0 0 0,0 0 0,0 0 0,0 0 0,0 0 0,0 0 129,0 0-129,0 0 0,0 0 0,10 7 0,-10-7 129,0 0-129,0 0 0,0 0 129,12-10-129,-9-2 0,3-2 129,0-2-258,1-2 258,1-4-258,1-1 129,1-3 0,3-3 0,0 4-129,1 0 129,-2 0 0,0 4 0,-2 0-129,0 6 0,-4 2-258,-6 13 0,5-14-129,-5 14-258,0 0-516,0 0-516,0 0-1032,0 0-1548</inkml:trace>
  <inkml:trace contextRef="#ctx0" brushRef="#br0" timeOffset="14964.8548">22334 15912 258,'-28'-3'774,"14"3"-129,-1 2-129,-5 1-387,3 4 129,-4-1-129,3 3 258,0-2-129,3 2 258,2 0-258,3 0 0,10-9 129,-14 15 0,14-15 0,-7 15 0,7-15 387,-1 12 0,1-12-129,0 11 129,0-11-258,1 10 0,-1-10-129,0 0 0,7 12-129,-7-12-129,0 0 129,13 11-129,-13-11 258,11 7-129,-11-7 0,15 7-129,-15-7 258,20 6-258,-10-3 0,2 2 0,-1 0-129,1-1 129,1 1-129,0 1 0,-1 0 129,0 1-129,1 0 0,-3 1 258,2 4-258,-2-4 129,-1 3-129,-9-11 0,14 20 129,-14-20-129,11 19 129,-7-8-129,-4-11 129,0 15 0,0-15 0,0 16 129,0-16 0,-6 16-129,6-16 129,-15 12-129,15-12 129,-18 13-129,6-9 0,1 2 258,-4-1-258,0 0 0,-3-1 129,1 0-258,-1-1 129,1 0-129,-1-2 129,3 2-129,-2-2 129,6 0-129,-1-1 129,12 0-129,-16 0 129,16 0 0,-11 0-129,11 0 0,0 0-129,0 0 129,0 0-258,-6-9 0,6 9-258,0 0-516,0 0-516,2-14-1032,-2 14-1419,17-8-1161</inkml:trace>
  <inkml:trace contextRef="#ctx0" brushRef="#br0" timeOffset="15664.8952">22510 15956 645,'-15'20'1161,"8"-10"0,1 3-258,0-3-387,1 4 129,1-4 0,0 3 0,1-3 0,2 3 0,1-13 0,-4 21 0,4-21-129,0 18 129,0-18-258,2 17 0,3-6-129,-5-11 0,11 18-129,-11-18 129,12 18-129,-12-18 0,13 16 0,-13-16 0,10 11 0,-10-11 0,11 9 129,-11-9-258,0 0 129,14 9 0,-14-9 0,10 2 0,-10-2 0,13 0-129,-13 0 129,16 0-129,-5-1 258,1 0-258,1-1 129,2 2-129,1-1 0,1 1 129,1 0-129,1 0 129,0 0-129,2 5 0,-1-3 129,1 5-129,-3-5 0,1 4 0,-1-5 0,0-1-129,-3 0 0,-5-3-387,4 2 0,-9-11-774,5 9-903,-9-10-1419,-1-1-903</inkml:trace>
  <inkml:trace contextRef="#ctx0" brushRef="#br0" timeOffset="16064.9187">22380 15976 2322,'20'4'3225,"-5"-6"-3870,3-2-129,0-4 516,4 1 516,0 3 387,-2-4 129,6 4 387,-6-3-129,4 6-129,-2-5 0,2 4-129,1-3-129,1 2-387,0 0-129,-1-1 0,-2 1-129,1-2 0,-5 3-258,-1-2-258,-4 3-387,-14 1-903,17-7-1419,-17 7-1032</inkml:trace>
  <inkml:trace contextRef="#ctx0" brushRef="#br0" timeOffset="16395.9378">22508 16032 2322,'0'14'4386,"19"-12"-129,-2-2-3999,1-1-387,1-2 258,3-3 129,3 2 258,-1-1 0,3 2 0,-4-1-129,5 2 129,-5 0-387,2 1 0,-3 0-129,-1 0-129,-2 1-516,-5-3 0,1 3-774,-15 0-645,14-3-2322,-14 3-258</inkml:trace>
  <inkml:trace contextRef="#ctx0" brushRef="#br0" timeOffset="17430.997">22964 15971 3999,'-1'26'4515,"1"-26"-258,-12 19-4515,5-6 0,0 2 258,0 2 258,-2-2 0,2 2 129,-2-2 0,3 2 258,-1 2-258,1-4-129,1-1 258,3-4-387,1 2 129,1-1-129,0-11 0,0 16 129,0-16 0,0 0 0,0 0-129,0 0 129,0 0-258,0 0 129,0-7 0,0-4-129,2-3 0,2-2 0,-1-4 0,4 1 0,0-6 0,4 4-129,0-3 129,1 1-129,2 1 129,1 2-129,1 1 129,1 3-129,1 2 129,-2 3-129,0 3 129,-1 2-129,0 2 129,-2 2-129,0 2 129,-2 0 0,-11 0-258,19 2 258,-9 3 0,-10-5 0,17 10 0,-17-10 0,12 17 0,-12-17 0,10 17 0,-9-6 0,-1 0 0,0-1 258,-7 1-258,-1 0 129,8-11 0,-19 17-129,9-10 129,-1 0 0,1-1-129,10-6 129,-18 8 0,18-8-129,-15 6 0,15-6 129,-14 3-129,14-3 0,-10 1 0,10-1 0,0 0 0,0 0-129,0 0 129,0 0 0,0 0-129,0 0 129,0 0 0,0 0 0,-7 12 0,7-12 0,0 10 0,0-10 129,9 13-129,-9-13 129,13 16 0,-13-16 0,15 15 0,-15-15 0,19 21 129,-9-8 0,-1-1 0,2 2-129,0-1 0,3 1 0,-1-2 0,0 1 0,-3-5-129,1-1 0,-1 0 0,-10-7 0,15 10 0,-15-10 0,0 0-129,13 11 0,-13-11 0,0 0-129,10 5 0,-10-5-516,0 0-903,0 0-2193,0-5-1290,0 5-258</inkml:trace>
  <inkml:trace contextRef="#ctx0" brushRef="#br0" timeOffset="17958.0272">23354 16022 1548,'13'3'1935,"-13"-3"129,0 0-129,3 14-387,-3-14-387,3 11-258,-3-11-258,3 17-129,-3-17 129,4 17-129,-4-17 129,3 21-129,-3-21 129,2 24-129,-2-8-258,3 2 0,-3 1 0,2-1 0,-2 0-129,2 0 0,-2-2 0,2 0 0,-2-5 0,0-11 0,1 16-129,-1-16-129,0 14 129,0-14 0,0 0-129,0 0-129,0 11-129,0-11-774,0 0-774,-4-8-1548,0-3-1548,0 0 1</inkml:trace>
  <inkml:trace contextRef="#ctx0" brushRef="#br0" timeOffset="18335.0487">23207 16042 4386,'0'0'4644,"13"8"-774,-3-8-3870,3 0 0,1 0 258,6 0 129,-4-4 258,6 2-129,-3-5 129,5 3-258,-4-3 129,7 3 0,-1-3-258,0 2-129,0 1 0,-3-1-129,-1 3 129,-2 0-129,-2 2-129,-5 0 0,-2 0-129,-11 0-129,17 5-516,-17-5-129,12 7-516,-12-7-516,0 0-1161,12 3-1548</inkml:trace>
  <inkml:trace contextRef="#ctx0" brushRef="#br0" timeOffset="18697.0694">23736 15970 3612,'0'16'4515,"0"6"-387,-1-12-3483,0 3-1032,0 1 387,-4 2 387,0 3 0,0 6 258,1 5 0,-5-3 0,6 6 0,-5-6 0,3 2-387,-1-3 0,4-3-258,-1-10 129,2-1-258,1-12 129,-3 14-258,3-14-258,0 0-129,0 0-1419,0 0-1161,-6-13-1935,6 13 258</inkml:trace>
  <inkml:trace contextRef="#ctx0" brushRef="#br0" timeOffset="19641.1234">23908 16086 903,'9'18'4257,"-9"-18"387,0 0-2580,0 17-1935,-3-4 0,-3-1 129,-2 3 258,3 5 0,-8-3 0,8 5 0,-6-4 129,5 4-258,-1-8-129,2 4-129,-1-7 0,6-11-129,-8 16 129,8-16-129,0 0 129,-7 11-129,7-11 387,0 0-129,0 0-129,0 0 129,0-12-129,0 12 0,6-23 0,-1 2 0,1-3-129,2-3 0,2-1-129,-1 0 129,1 1 0,1 2 0,1 2 0,0 6 0,0 4 0,-3 3-129,-9 10 129,15-12 0,-15 12-129,11-3 129,-11 3-129,0 0 129,11 0 0,-11 0-129,0 0 129,0 0 0,13 10 0,-13-10 0,0 0 0,10 15 0,-10-15 129,7 18-129,-2-7 0,-2 3 129,-1 5-129,1 3 0,-1 1 0,0 3 129,-2-2-129,0 1 0,0-2 0,0-1 0,0-7 129,2-2-129,-2-3 129,0-10 0,0 11 0,0-11 258,0 0-129,0 0 0,0 0 0,12-8 129,-12 8-129,13-19 0,-6 6-129,2 0 129,1-1-129,0-5 0,0 2 0,2 0 0,-2-2-129,1 2 129,-2 0 0,-1-1 0,-2 0 0,1 3-129,-1-2 129,-2 0-129,0 1 0,-2 0-129,-1 1 129,2 1-129,-1 3 129,-2-1-258,0 12 0,0-14 0,0 14-129,1-11-129,-1 11-258,0 0-645,0 0-903,5-12-1419,-5 12-1806,0 0 258</inkml:trace>
  <inkml:trace contextRef="#ctx0" brushRef="#br0" timeOffset="20888.1948">24525 15962 1,'-22'1'2450,"10"3"-773,0 1-516,-3 0-516,2 0-258,-1 0 129,4 3-129,-2-2 0,12-6 129,-21 16-258,12-6 258,-2 0-129,1 2 129,-1-1-258,0 1 0,-1 0 129,0 2-129,-1 1 0,5-3 0,-2 2 129,2-2-129,-2 2-129,5-3 129,-1 3 129,2 0-258,4-14 0,-7 22 129,7-22-129,-3 19 258,3-19-258,0 19 129,0-19-129,0 11 0,0-11 0,4 12 0,-4-12 129,11 9-129,-11-9 129,16 8-258,-16-8 129,20 6 0,-9-5 0,3 1 0,0 1-129,1-2 0,0 0 129,-1 0-129,1-1 129,0 1-129,2-1 258,-1 0-129,-1 0-129,-1 0 129,2 0-129,0 0 129,0 0-129,-1-1 129,-3-1-129,1 1 129,-13 1-129,19-6 129,-19 6-129,11-8 129,-11 8 0,0-13 0,0 13-129,-2-18 129,-4 7 0,-5-2-129,-1 1 0,-1-2 129,-1 0-129,-1 3 0,0-1 0,0 3 0,1 1 0,1 6 0,3-3 0,10 5-129,-15 0 129,15 0-129,0 0 129,0 0-129,-8 12 129,8-12 0,6 10 0,-6-10-129,19 11 129,-6-2 0,2-7 0,-1 5 0,1-6 0,-4 5 0,1-4 0,-12-2 0,17 6 0,-17-6 0,0 0 0,8 10 0,-8-10 129,0 17-129,-4-3 129,-1 2-129,-1 3 129,1 2-129,-2 1 0,2-3 0,0 1-129,3-6-129,2 1-129,0-15-774,0 13-2451,0-13-1290,0 0-645</inkml:trace>
  <inkml:trace contextRef="#ctx0" brushRef="#br0" timeOffset="22411.2819">16666 16471 903,'0'0'1548,"0"0"-129,0 0-258,0 0-258,0-10-129,0 10-516,0 0 258,0 0 129,0 0-129,9 9 129,-9-9 129,8 14 0,-8-14-129,7 23 0,-6-10 0,2 6-258,-3-4 258,1 5-129,-1-2-129,0 7 258,-3-5-387,-1 5 129,0-5-129,-1 2 129,-1-1-258,2 1 0,-2-4-129,1-1 129,1-4-129,0 0 0,0 0 0,-1 0 0,0-2-129,1 1 129,-1-1-129,5-11-129,-5 19-516,5-19-258,-3 12-645,3-12-1290,0 0-2064,2-11 1</inkml:trace>
  <inkml:trace contextRef="#ctx0" brushRef="#br0" timeOffset="23514.345">17016 16550 516,'0'0'3354,"0"0"-3225,-8 8-258,8-8 258,0 0 0,0 0 387,0 0-129,0 0-129,0 0 387,-6 13-129,6-13 0,-2 10 129,2-10 0,-5 14 0,5-14-129,-5 12 129,5-12-258,-11 19 258,11-19-258,-13 23 129,5-11-258,3 4-129,-5-1 0,3 4 258,0-4-258,0 4 129,0-4-129,1 2 0,-1-2 258,2-1-258,-2-3 129,7-11-129,-7 17 0,7-17 129,0 0 0,-3 12 0,3-12 0,0 0-129,0 0 0,1-6 129,-1 6-129,8-15-129,-1 3 258,0-2-258,2-3 0,3-3-258,0-1 258,1-3 0,1 0 0,0 2-129,1 1 129,-1-1 0,2 4-129,-2 2 129,0 2 0,-4 2 0,1 3-129,-11 9 129,15-14 0,-15 14 0,0 0-129,0 0 129,11-8-129,-11 8 129,0 0 0,0 0-129,0 0 129,0 0-129,0 0 129,0 0 0,0 0 0,6 7 0,-6-7 0,6 14 0,-6-14 0,8 18 0,-3-6 0,-1 1 129,2 0-129,0 5 0,0 0 0,-2 2 129,2 2-129,0-3 129,0 2-129,1 0 0,-3-2 0,2 0 129,-1-3-129,0-1 0,-1-1 0,-1-3 129,2 0-129,-5-11 129,6 14 0,-6-14 129,0 0 0,0 0 0,0 0 0,10 1 0,-10-1 0,7-13 0,-3-2 129,4-1-129,-1-5-129,1-4-129,1-3 129,2-2-129,0-1 0,2-2-129,1 1 129,0 0-129,1 4 0,-2 2-387,3 6 0,-7 0-258,5 10-645,-9-5-645,6 15-774,-11 0-645,0 0-1806</inkml:trace>
  <inkml:trace contextRef="#ctx0" brushRef="#br0" timeOffset="24018.3738">17611 16527 129,'0'0'2193,"0"11"-387,0-11 0,-3 18-129,3-18-258,-6 24-387,2-10-129,4 8-129,-4-3-129,4 9 129,-2-2 0,2 5-258,-2-2-129,1 4 129,-2-6-258,1 0 0,-2-6-129,1-2 0,1-6 0,-2-2-129,4-11 0,0 0 0,-6 12-258,6-12-129,0 0-129,0 0-387,-1-6-516,-2-5-1161,3 0-1806,3 0-516</inkml:trace>
  <inkml:trace contextRef="#ctx0" brushRef="#br0" timeOffset="24454.3988">17488 16596 3612,'-8'5'3870,"8"-5"-3741,2-18-387,8 13 129,1-4 516,-1 0 258,3 3 129,-3-2 0,7 6 129,-5-4-258,7 4 258,-5-5-258,8 5-129,-4-3-129,8 4 0,-3-6-129,4 5 0,-1-3 129,3 2-129,0-3 0,2 2 0,-2-1-129,0 1 0,-3 0 0,-3 0-129,-4 1 258,-3 0-516,-6 2 129,-10 1-258,13 0-258,-13 0-516,0 0-1032,0 0-645,-6 0-1290,6 0-387</inkml:trace>
  <inkml:trace contextRef="#ctx0" brushRef="#br0" timeOffset="25065.4337">17967 16574 129,'3'15'3999,"-3"-15"387,0 0-3612,0 0-258,0 0 0,0 0 258,-6-5-129,6 5-258,-16 0 258,3 2-387,1 3 0,-2 5-258,1 1 0,-1 4 0,0 0 0,2 4 0,2 0 0,2 2 0,2 1 0,2-3 129,4 3 0,0-4 258,3 1 0,4-6-129,2 0 387,-9-13-258,24 15 129,-12-13 129,4 0-258,-1-2 0,5-1 0,-3-7-129,3-1 129,-2-4-129,1 2-129,-2-3 0,-1 2-129,-2-1 129,-2 3 0,-4-1 0,-8 11 0,10-19-129,-7 9 129,-3-1 0,0-1-129,-5-2 0,-2 0 0,-1 0 0,-5 1-129,2 4 0,-2-2-129,3 3-129,-4-2-516,14 10-129,-19-8-645,19 8-1419,0 0-1677,0 0-774</inkml:trace>
  <inkml:trace contextRef="#ctx0" brushRef="#br0" timeOffset="26379.5089">18498 16640 1032,'-2'15'2064,"2"-15"-258,-10 16-258,8-3-387,-5-2-258,2 6-258,-2 0 0,2 4-129,-2-4 129,2 3-129,-2-6 129,5 4 0,2-18-129,-6 19 129,6-19-129,0 0 129,0 0-258,0 0 0,0 0 258,0 0-387,0-16 129,4 1-129,0-5-129,3-4 0,2-4-129,1 0 0,1-2 129,1 1-129,2 0 0,0 1-129,0 4 129,1 3 0,-2 4 0,1 2 0,-1 5 0,-13 10-129,19-15 0,-19 15 129,12-5-129,-12 5 129,0 0 0,0 0-129,11 0 129,-11 0 0,0 0-129,0 0 129,6 8 0,-6-8 0,2 16 0,-1-3-129,1 0 129,1 3 0,-1 3 0,0 2 129,2 1-258,-2 1 258,2 0-129,0 0 0,0 3 0,0 0 129,-1-3-129,1 0 0,-1-2 0,1-1 0,-1-4 129,-1-2-129,-1-4 0,-1-10 0,4 13 0,-4-13-129,0 0 129,0 0-129,0 0-258,0 0-258,0 0-645,0 0-1161,0 0-1806,0 0-774</inkml:trace>
  <inkml:trace contextRef="#ctx0" brushRef="#br0" timeOffset="26621.5227">18520 16711 4386,'0'19'4902,"12"-12"-129,0-7-4257,2 0-516,2-3 129,4-1-129,0-2 0,-1 1-258,0-3-129,1 7-774,-9-9-1032,8 4-1806,-1 0-903</inkml:trace>
  <inkml:trace contextRef="#ctx0" brushRef="#br0" timeOffset="27529.5744">19333 16596 129,'-6'-12'516,"6"12"387,-7-10 258,7 10 387,-13-10 0,0 2 129,13 8-129,-23-8-516,10 6-258,-5-1-387,3 3-129,-2 0 0,1 0-129,0 3-129,1 3 0,-1-1-129,0 3 129,4-2 0,-1 1-258,13-7 258,-19 14-129,19-14 129,-10 15 0,9-4-129,1-11 129,0 18 0,5-7 0,1 0 0,5 1 0,-3-1 129,5 2-129,-3-4 129,5 3 129,-2-5-129,-1 2 0,0-3 0,0-1 0,-1 0-129,-11-5 129,16 12-129,-16-12 129,12 12-129,-12-12 258,6 18-129,-6-18 129,2 18-129,-2-8 129,0-10 129,-1 19-129,1-19 129,-8 15-129,8-15 129,-11 10-129,11-10 0,-13 8-129,13-8 129,-19 4-258,7-4 129,0 0-129,-2 0 258,-2 0-516,3-3 258,-2 0-258,4 2 0,0-3-258,11 4-387,-15-4-258,15 4-903,0 0-1032,0 0-1935</inkml:trace>
  <inkml:trace contextRef="#ctx0" brushRef="#br0" timeOffset="28275.6164">19456 16696 774,'0'0'2838,"-14"-3"-3870,14 3 0,0 0 387,-14-12 645,14 12 129,-13-3 645,13 3 129,-12 0-129,12 0-129,-14 11-387,14-11 0,-12 18-129,5-7-129,1 0 129,1 0 129,-1-1-129,2 3 258,1-2-258,2 1 129,1-12 0,0 21 129,0-21-258,2 18 0,-2-18 258,9 15-258,-9-15 129,12 14 129,-12-14-129,14 8 258,-14-8-258,15 7 129,-15-7 129,18 0-129,-7-1 129,3-2-129,-2-4 129,2 1-258,-1-3 0,0 1 129,-2-3-129,1 2 0,-3-1 0,1-1 129,-5 0-129,1-1 0,-2-2 0,-1 1-129,-3-1 258,1-1-387,-1-1 129,-1-1 0,-4 1 0,0 5-129,-2-2 129,7 13-129,-16-20 129,16 20-129,-16-13-129,16 13 129,-17-5-129,17 5 0,-18 0-129,18 0 129,-19 3-258,9 2 129,1 7-129,-1-5-516,7 9-774,3-16-645,-7 17-1548,7-5-645</inkml:trace>
  <inkml:trace contextRef="#ctx0" brushRef="#br0" timeOffset="28500.6294">19681 16596 1,'-12'8'0</inkml:trace>
  <inkml:trace contextRef="#ctx0" brushRef="#br0" timeOffset="28959.6561">19681 16596 645,'-12'8'1290,"12"-8"129,0 0-129,0 0-258,4 16-258,-4-16 258,0 0-258,2 13 0,-2-13 129,1 15-129,3-4-129,-4 1 0,0 5-129,0 1-129,0 5-129,0-3-129,0 3 129,0-2 0,0 1-129,-2-6 129,2-1-129,-1-4 0,1-11 0,-1 13 0,1-13 258,0 0-258,0 0 0,0 0 129,0 0-129,9 0 129,-9 0 0,17-2 0,-7-3-129,3 0 0,1 0-129,4 1 0,0 0 0,1 1 0,0 0 0,0 2 0,0 1-129,0 0 129,-2 2 0,-3 1 0,-3 0-129,0 1 129,-11-4-258,16 4 129,-16-4-129,0 0-129,0 0-258,13 3-258,-13-3-774,0 0-387,0-6-516,0 6-1161</inkml:trace>
  <inkml:trace contextRef="#ctx0" brushRef="#br0" timeOffset="29395.6814">20048 16578 1161,'0'0'3999,"0"0"258,-9 5-2580,9-5-1935,0 0-129,-6 14 387,6-14 387,-2 15-129,0-1 387,-1-1-129,3 5 258,-4-2-387,4 6 258,-1-1-258,1 4-129,0-4 129,0 2-129,-1-3 0,1-1 129,0-4-258,-1-1 0,1-4 129,0-10-258,-2 15 0,2-15-258,0 0 0,0 0-258,0 0-387,-5-12-258,5 12-903,-5-30-645,5 14 0,-7-13 0,6 7 129</inkml:trace>
  <inkml:trace contextRef="#ctx0" brushRef="#br0" timeOffset="29838.7067">19980 16591 903,'7'-7'2064,"-7"7"-129,11-2-129,-11 2-387,16-2-258,-16 2-258,25-2 0,-11-1-258,5 3-129,-3 0 129,6 0-258,0 0 129,4 5-129,-2-1-258,2 6 129,-3-1-129,0 4 0,-3 0-129,-2 1 258,-5 4-258,-4-1 129,-3 0 0,-5 0 0,-1 0 0,-3 1 0,-6-3 0,-4 1 0,-5-1 0,0-1 0,-2-2 129,-1-1-129,1-3 0,-4 1-129,2-2-129,1-2 129,2-2-129,0 0-129,3-1 129,0-2-129,4 1-258,1-1-387,11 0-645,0 0-1032,-4-11-1677,4 11-387</inkml:trace>
  <inkml:trace contextRef="#ctx0" brushRef="#br0" timeOffset="30349.736">20483 16669 1548,'5'18'3999,"-5"-18"0,0 0-3225,0 0-1290,-7 6 0,7-6 645,-14 11 258,14-11 0,-19 18 129,9-6-129,-2-2 258,2 5-258,0-3-129,3 2 129,1-1-387,1 1 0,2-3 129,2 1 0,1-12 0,0 19 129,0-19-129,3 14 258,-3-14-129,15 8 0,-4-6 0,3 2 129,0-4-129,4 2 0,2-2 0,1 1-129,1 1 129,2-1 0,-2-1-129,2 0 0,-2 0 0,0 0-129,-5 0 0,-2-5 0,-3 0-258,-12 5-129,15-12-129,-15 1-387,0 11-774,-1-18-1419,-4 4-1935,-5 3 129</inkml:trace>
  <inkml:trace contextRef="#ctx0" brushRef="#br0" timeOffset="30615.7511">20387 16684 3612,'33'7'4902,"-16"-9"-516,9-9-3354,-2 3-1548,6 0 258,-1-2 0,2 1-129,-3-1 129,-1 2 0,-4 1-258,-2 3-516,-8-5-1161,0 1-2193</inkml:trace>
  <inkml:trace contextRef="#ctx0" brushRef="#br0" timeOffset="30937.7694">20463 16734 4257,'3'16'4773,"21"-16"-258,-4-4-4515,3-2-129,2-2 129,1 0 129,0 1 129,-2 1-129,-2 2-129,-5 0 0,0 2 129,-3 1-129,-3 1-129,0 0 0,-11 0-258,19 1-258,-19-1-774,17 3-1419,-6 1-1677</inkml:trace>
  <inkml:trace contextRef="#ctx0" brushRef="#br0" timeOffset="31809.8188">20824 16636 1935,'1'11'4128,"-1"-11"0,0 0-4128,0 0-129,0 0 129,0 15 645,0-15 0,4 20 129,-4-8 0,2 8-129,-2-4 0,1 7-258,-1-4-129,1 3 129,-1-4-129,3-1 0,-2-6-129,0 1 129,-1-12 129,1 10-129,-1-10 0,0 0 0,0 0-129,0-7 0,0 7 0,0-18-129,0 5 129,-2-3-258,0-1 129,-1-3-129,2-2 129,1-2-129,0-1 0,0 2 0,2 1 0,4 1 0,1 3 0,1 0 0,0 4 0,3 3-129,0 4 129,2-1 129,2 4-129,-1 1 129,2 3-129,0 0 129,1 3 0,-1 6 0,0-3 0,-2 4 0,-1 0 0,-2 3 0,-3 1 0,-2-2 129,-2 1-129,-4-2 129,0 2-129,-5 1 129,-4-4 129,-4 2-129,-2-3-129,0 0 129,-2-1 0,0 0-129,2-1 129,3 0-129,0-1 0,12-6 129,-16 9-129,16-9 129,-5 12-129,5-12 129,0 13 0,0-13-129,7 12 129,-7-12 0,14 16 0,-14-16 0,19 19-129,-8-9 0,0 1 129,1-1-129,1 0 0,-3 1-129,1-2-129,-11-9 0,17 13-129,-17-13-258,13 7-516,-13-7-1161,6-10-2193,-6 10-774</inkml:trace>
  <inkml:trace contextRef="#ctx0" brushRef="#br0" timeOffset="32374.8518">21194 16575 129,'5'21'4773,"-1"-1"258,-4-20-516,0 0-4128,0 13-387,0-13 0,1 17 387,-1-17-129,1 17 0,-1-17 129,0 16 129,0-16-258,-3 18 0,3-18 0,-8 20-129,3-10 0,2 2 0,-1-1-129,1 2 129,-1 0 0,1-2 0,0 0 129,2 0-129,1-11 0,0 18 0,0-18 0,0 13 0,0-13 0,2 12 0,-2-12 0,6 11 0,-6-11 0,7 11 0,-7-11-129,11 8 129,-11-8-129,15 7 129,-15-7 0,23 7-129,-9-6 129,2 0-129,1 0 0,1 0 0,-1-1-129,-1 0 0,1 0 0,-6 0 0,-11 0-129,15-1-129,-15 1-129,0 0-387,13 0-129,-13 0-645,0 0-1548,0 0-1935,9-16-129</inkml:trace>
  <inkml:trace contextRef="#ctx0" brushRef="#br0" timeOffset="32868.88">21490 16648 2451,'0'26'5031,"-3"-15"-387,3-11-1290,-6 14-3354,1-1-129,-1 2 129,-2 0 129,0 3-129,-2-1 129,-1 4 0,0 0 0,2 0 0,-1-2-129,3-1 129,3-3-129,1-1 129,3-3-129,0-11 258,4 13 0,-4-13-129,21 5 129,-5-4-129,1-1 129,9 0-129,0 0 0,5-3 0,-1-2-129,2-1 129,1 1-129,-2-1 0,-2 0 0,-1 1 0,-5 0 0,-2 0 0,-2 3-129,-5-2 0,-1 2 0,-13 2-129,17-4-129,-17 4-129,0 0-387,0 0-645,0 0-1161,0-10-1935,0 10-516</inkml:trace>
  <inkml:trace contextRef="#ctx0" brushRef="#br0" timeOffset="33178.897">21413 16687 4644,'23'8'4773,"-9"-8"-129,3-4-4257,6-3-387,5 0 0,0 0 129,1-1 0,-1 0 258,-2 0-258,2 2 129,-3-1 0,0 2-129,-2 1-129,-1 2-129,0 1-258,-6-1-387,0 2-516,-16 0-516,18 0-1161,-18 0-1935</inkml:trace>
  <inkml:trace contextRef="#ctx0" brushRef="#br0" timeOffset="33456.9135">21422 16753 774,'13'21'4902,"4"-16"129,3-5-387,1-3-4515,5-4-258,5 2 0,0-2 129,-2 2 0,-3-1-129,-3 1-129,-4 2 0,-2 3-516,-6-5-774,4 5-903,-15 0-1548,18-2-774</inkml:trace>
  <inkml:trace contextRef="#ctx0" brushRef="#br0" timeOffset="34019.9458">22028 16620 4386,'11'11'4644,"-11"-11"-387,0 0-4386,-8 0-258,8 0 129,-20 4 516,5 2-129,-3 1 0,-4 1 129,1 3-129,-2-1 258,3 2-258,4-2 0,2-1 0,4-2-129,10-7 0,-8 10 129,8-10-129,0 0 129,10 9 0,2-6 0,1 0-129,4-1 129,0 2-129,4-1 0,0 3 258,0 0-258,1 3 129,-4 0 0,2 3 0,-3-1 0,-1 2 0,-5-1 0,-1-1 129,-6 0-129,-3-1 258,-1-10-258,-7 19 0,-7-10 0,-2 0 129,-4-1-129,0-1-129,-3-1 0,1-1 0,3-1-129,-1-3-129,6 0-129,1-1-645,13 0-516,-14-6-1161,14 6-1806,3-15-645</inkml:trace>
  <inkml:trace contextRef="#ctx0" brushRef="#br0" timeOffset="34515.9742">22278 16700 1806,'13'0'4644,"-13"0"0,-8-3-1935,-5 2-2709,-3 1-258,-2 0 258,-3 3 258,-1 4-129,-2-1 0,3 5 0,0-2 0,5 0 0,2-1-129,4 0 0,10-8 129,-11 15-129,11-15 0,0 13 0,0-13 0,15 14 129,-3-7 0,3 1-129,4 0 258,0 1-129,3-2-129,1 1 129,2 0 0,-2 0 129,-2 0-129,0 3 0,-5-3 0,-3 2 258,-5 1-258,-4 0 129,-4 1-129,-4 0 129,-9-1-129,-1 1 129,-4-2-129,-2-1 0,-1-2-258,2-4-129,3 0-258,-2-3-516,18 0-903,-21-7-1806,15-5-1548,6-2 259</inkml:trace>
  <inkml:trace contextRef="#ctx0" brushRef="#br0" timeOffset="36268.0745">16491 17166 2580,'0'0'903,"0"0"-1032,11 0 129,-11 0 129,0 0 387,0 0-129,0 0 387,0 0 0,13 0 258,-13 0-258,1 16 129,-1-2-129,3 4 0,-2 2-129,4 4-129,-3-1 0,4 3 0,-2-1 0,3 1-129,-3-4-129,2-1 129,-1-1-129,-1-2-129,0-4-129,-1-2 129,-3-12-129,1 18 129,-1-18-129,0 10-129,0-10 0,0 0 0,0 0-129,-9 11-258,9-11-129,-10 1-645,10-1-258,-12 0-258,12 0-516,-16-13 129,16 13-387</inkml:trace>
  <inkml:trace contextRef="#ctx0" brushRef="#br0" timeOffset="37035.1183">16396 17354 516,'-10'-8'1677,"10"8"-516,-5-11-129,5 11-258,4-14 129,5 3 258,9-5-387,1-2-129,11-2 129,0-1 0,9 0 0,-3 0-387,3 3-258,-2 4-129,-1 2 0,-6 6 0,-3 1 0,-3 4 0,-5 1 258,-3 1-258,-5 4 0,-11-5 129,17 12 0,-17-12 0,9 16 129,-9-16-129,1 21 129,-1-10-129,0 1 0,-3 2 0,-2 0 0,-2-1 0,2 0 0,5-13-129,-14 22 258,6-11-129,8-11-129,-17 16 129,17-16-129,-20 14 129,20-14-129,-18 12 258,18-12-258,-15 6 129,15-6-129,0 0 0,0 0 0,0 0-129,0 0 129,0 0-258,0 0 258,10 0-258,1-3 258,4-1 0,1 0-129,2 0 129,3 1 0,0 2 0,0 1 0,-3 0 0,1 2 0,-5 4 129,0 2-129,-4 1 258,-2 2-129,-4 1 0,0 1 129,-4-1 129,0 1-129,-3 1 129,-5 1-129,-4-2 0,-3 2 129,-4-3-129,-2 2 0,-4 0 0,0 0 0,-4-3-129,2-1 129,-2-2-258,5-1 129,2-3-129,0-2-129,7-2-258,-1 0-258,16 0-387,-19-6-903,19 6-1419,0-18-2064,1 4 258</inkml:trace>
  <inkml:trace contextRef="#ctx0" brushRef="#br0" timeOffset="38020.1745">17041 17304 903,'5'10'1548,"-5"-10"-516,5 14 129,-5-14-129,3 20 258,-3-10-129,3 3 0,-3 1-129,1 3 0,-1-2-387,2 2-129,-1-1-129,3 1-129,-1-4 0,1 0-129,-1-1 258,-3-12-258,8 16 0,-8-16 0,0 0 0,9 11 0,-9-11 0,0 0 258,0 0-129,0 0 0,0 0 0,3-7-129,-3 7 129,0-20-258,0 6 0,0-3-129,0-4 129,0-1-258,0 1 129,0-1-129,1 1 0,3-2 129,1 3-129,2 0 0,3 3 129,-1-1 0,3 3 129,0 0-129,1 4 129,0 3 0,-2 2-129,3 4 129,0 1 0,0 1 0,1 0 0,1 2 0,-1 3 0,2-1 129,-4 2-129,0 0 0,-1 1 0,-12-7 129,13 13-129,-13-13 129,3 18-129,-3-7 129,0-11 0,-12 20 0,1-10 129,-2 2-129,-3-3 0,0 3 129,-1-4-129,4 0 0,-1 1 129,2-1-258,12-8 129,-14 20 129,11-10-516,3 2 516,0 0-258,1 1 129,5 0-129,3-1 258,1 0-129,2-1 0,2-1 129,-1-2-129,-1-1 0,3-1 0,-3 0-129,-2-2 0,-10-4 0,17 4-129,-17-4-129,0 0-129,16 4-774,-16-4-1161,0 0-2580,9-13-387</inkml:trace>
  <inkml:trace contextRef="#ctx0" brushRef="#br0" timeOffset="38561.2048">17579 17252 516,'-4'40'3354,"4"-23"0,0-17-4515,-6 18 129,6-18 774,-12 16 645,12-16 387,-15 14 516,15-14-129,-16 16-129,11-5 0,5-11 0,-11 18-258,11-18-258,-5 20-129,5-10-129,0-10 258,0 18-129,6-7 129,-6-11 129,15 15-258,-15-15 258,21 15-258,-11-12 0,5 2 0,-1-4-129,5 1 258,-5-2-258,5 0 129,-1 0-129,3 0-129,-1 0 129,2-1-129,-1-1 0,1 1-129,-1 0 0,-1-1 0,0 1 0,-4 0 0,-1 0-129,-5 0 129,2 0-129,-12 1-258,16-5-129,-16 5-774,0 0-645,5-13-1677,-5 13-1935,0-16 129</inkml:trace>
  <inkml:trace contextRef="#ctx0" brushRef="#br0" timeOffset="38908.2239">17507 17291 1,'6'5'4256,"19"-9"-128,-12-5-1806,9-3-2580,4-3 258,3 0 516,5 1-129,-4-1 258,4 2-129,-4 2 258,3 1-258,-4 2 0,1 1-258,-3 0-129,-4 2 0,-3 0-129,-2 0-258,-3 3-129,-15 2-387,20-1-516,-20 1-1548,0 0-1806,0 0 1</inkml:trace>
  <inkml:trace contextRef="#ctx0" brushRef="#br0" timeOffset="39697.269">17665 17329 1,'3'12'4385,"18"-3"-128,-8-9-1806,7-1-2451,4-6 258,4-1 129,1-1 0,-1 0-387,-2-1 129,-3 3 0,-1 0 0,-4 3-129,-3-1 0,-4 2 0,-11 3-129,16-4 129,-16 4 0,0 0-129,11 0 129,-11 0-129,0 0 129,12 11 0,-12-11 0,8 15 0,-4-1 129,1-1 129,-1 6 129,-4-2-129,1 5 0,-1-1 258,0 0-129,-3-3 0,1-1 129,-3-4-129,5-13 0,-5 16 129,5-16 0,0 0 0,0 0-129,0 0 129,0 0-258,0-6 0,2-4 0,1-3-129,4-4-129,0-3-129,1-3 0,3-3 0,0-2 129,2-1-258,0 2 258,1 0-258,-1 4 258,-1 3-258,2 3 129,-1 6 0,-3 4 129,2 3-129,-2 4 0,1 3 0,-11-3 129,16 18 0,-9-4-129,-1 2 129,0 1 0,-1-1 0,0 1 129,0-2-129,-2 1 129,1 0 0,-1 0 0,-1-3 129,2 2 0,-3 1 0,1 0-129,1-1 0,-1-2 0,-1-2-129,-1-11-129,4 16 129,-4-16-129,0 0-129,0 0-258,0 0-129,0 0-645,0 0-1806,0 0-1935,0 0-387</inkml:trace>
  <inkml:trace contextRef="#ctx0" brushRef="#br0" timeOffset="40547.3192">18103 17393 1032,'0'26'4644,"0"-26"0,11 12-774,1-12-4128,1 0-258,4-1 516,4-3 129,-2-1 258,1-1-129,-1-1-129,-1 1 129,1 0-129,-2-1 0,0 3 129,-2-2-129,-1 1-516,-3 1 387,1-1-129,-12 5 129,15-3-129,-15 3 129,0 0 0,13 0 0,-13 0 129,0 0-129,9 14 387,-6-4-258,2 3 129,0 0-129,-1 4 0,2-2 129,-1 0-129,-1-2 387,0-1-387,0-2 258,-4-10-129,6 11 0,-6-11 258,0 0 129,0 0-258,0 0-129,0 0 129,5-13-129,-4 0 0,1-3-129,2-6-258,-1-3 0,4-6 0,0-3 0,1-1 0,0 0 0,3 2-129,-2 3 129,1 4 129,1 3-129,-1 8 0,1 6 0,0 4 129,0 3-129,1 2 129,1 1 0,2 6-129,-1 3 129,0 1 0,1 1 0,-1 5 0,0-1 129,-2 2-129,-2 2 129,-2-2 0,-2 0 0,-3 0 0,0 2 0,-3-2 129,-3 1 0,-6-2 0,-3-1 0,-4 2 0,-2 1-129,-4-1 129,0-2-129,-1-1 0,-1-3 0,2-2-129,4 0 0,2-5-258,2-1 0,14-4-387,-18 0-387,18 0-903,-2-12-1419,2 0-2193,8-5 0</inkml:trace>
  <inkml:trace contextRef="#ctx0" brushRef="#br0" timeOffset="41547.3764">19099 17184 1677,'0'34'2193,"0"-23"-1290,0 5 258,0-2 258,1 6-129,-1-2 258,1 7-387,-1-1 0,0 2-258,0-4 129,0 2-258,0-4-129,0-3-258,0-5 0,0-12 0,2 15-129,-2-15 129,0 0 0,0 0 129,0 0-258,0 0 0,0-10 0,0 0 0,0-5-258,0-3 129,0-3-387,0-5 258,1-1-258,2-4 129,4 1-129,0 0 129,2 2 0,3 3 0,1 2-129,-1 3 258,5 5-129,-2 3 0,2 6 129,2 0-129,-1 2 129,1 3 0,-2 1 0,2 1 0,-4 6 0,-1 1 0,-3 3 129,-3 0-129,-3 4 0,-3 2 129,-2 2 0,-6 2 129,-4-3-129,-2 1 0,-3-3 0,0 0 129,-1-5-129,3 0 0,2-7 0,11-4-129,-15 6 0,15-6 0,0 0 0,0 0-129,0 0 129,0 0-129,14-1 0,-3 1 129,3 0-129,1 0 129,4 0-129,-1 3 129,1 3 129,-3 3-258,-2 2 258,-1-1-129,-3 2 258,-4 0-258,-5 1 258,-1 1-129,-6 0-129,-5-2 258,-6 1-129,0-1 0,-6-1 0,0-2 0,-3 1-129,2-5 0,1 1-258,1-3 0,4-1-129,1-2-387,17 0-645,-22 0-774,22 0-1806,0 0-1419,6-15 0</inkml:trace>
  <inkml:trace contextRef="#ctx0" brushRef="#br0" timeOffset="42216.4147">19627 17343 1161,'24'9'4644,"-24"-9"387,0 0-645,0 0-4386,0 0-129,0 0-129,-6-3 129,-6 3 258,-5 0 258,-2 8-258,-2 1 129,-2 2-129,1 1 129,3 1-258,1 0 258,3-1-258,5 0 0,3-2 258,2 1-258,5-11 258,0 17-129,0-17 129,13 15 0,-2-8 0,1-1 0,3-2 0,-1 0 129,2-2-129,-2 0-129,1 0 129,-1-2-129,0 0 0,-2 0 0,-1-2 0,1-1 0,-1-1 0,2 1 0,1-4-129,-1 0 129,3 0 0,-1-1-129,1 0 129,0-1-129,2-2 0,-1 1 0,-1 1 0,-2 1 0,-1 0 0,-1 0 0,-12 8 129,16-14-258,-16 14 129,6-15-129,-6 15 258,-4-15-387,4 15 258,-17-21-129,5 10 0,1 0 129,-3 1-129,1 2-129,0 1 0,13 7 0,-16-9-387,16 9-258,0 0-129,0 0-903,-12 6-1161,12-6-1677,2 11-516</inkml:trace>
  <inkml:trace contextRef="#ctx0" brushRef="#br0" timeOffset="42825.4495">20032 17244 4257,'7'25'4644,"-9"-11"-258,-6-3-4128,-1 5-258,-4 0 387,1 5 0,-6-2 0,3 6 129,-3-6 0,3 1-129,-2-2 258,8-3-258,-1-4 0,10-11 0,-7 10 129,7-10-258,0 0 129,2-13-129,4-1 0,4-3 0,2-2-258,2-6 0,2-2 0,1-2-129,3 0 0,0 4 129,-1 3-258,-1 3 129,-1 4 129,-2 7-129,0 5 129,-1 3 0,-2 4-129,-1 6 129,-1 3 0,-1 2 0,-2-1 129,0 1-129,-3-1 129,1 1 0,-1-1 129,0 1-129,-1-2 129,0 2-129,-1 2 129,1 4-129,-2-1 129,-1 1-129,0 0-129,0-2 0,0 0 129,0-5-258,0-3 129,0-11-129,0 13-258,0-13 129,0 0-387,0 0-387,7 3-1806,-7-3-2451,0-10-258</inkml:trace>
  <inkml:trace contextRef="#ctx0" brushRef="#br0" timeOffset="43705.4989">20072 17362 1032,'10'20'4773,"-10"-20"258,18 14-645,-2-14-3999,0 1-645,2 1 258,0-2 258,4 0 129,-2 0-129,1 0 258,-4 0-258,3 0 0,-4-2 0,2 1 0,-3 0-129,-3 0-129,-1 0-129,-11 1 129,16 0 0,-16 0 0,7 8 129,-7-8-129,0 18 129,0-5-129,0 1 129,-2-1 258,-2-2-258,4-11 0,-6 16 129,6-16 0,0 0 129,0 0-129,0 0 0,0 0 0,0-7 0,4-4-129,1-5-129,0-5 129,1-1-258,1-5 0,1-5 0,1-2 129,1-1-258,-1 2 258,0 0-129,2 4 0,-2 4 129,0 4-129,-1 7 0,-8 14 0,18-9 129,-18 9-129,19 5 0,-5 6 129,1 4-129,2 4 129,0 2 0,1 0 0,1 3 0,-2-4 129,-3-1-258,-3-4 258,-3-3-129,-2-1 0,-6-11 0,0 16 129,0-16-129,-19 14 0,1-5 258,-2 0-129,-2 0 129,-1 1-258,0-2 129,2 0 0,3-1 0,4-1-129,14-6 0,-16 9 0,16-9-129,-4 11 129,4-11 129,0 12-129,0-12 0,12 15 129,-12-15-129,19 18 129,-5-10 0,1-1-129,1 0 0,0-2 0,2 1 0,-2-4-129,1 0-129,-2-2-129,1 1-258,-5-1-258,7 3-1161,-18-3-2193,21 0-1161,-8-7-129</inkml:trace>
  <inkml:trace contextRef="#ctx0" brushRef="#br0" timeOffset="44878.5668">20839 17265 2967,'-1'23'3741,"1"-23"-3225,1 16-516,-1-16 516,2 15 645,3-5 129,-5-10 0,2 19 129,-2-9-129,2 2-129,-2-1-258,0 3-258,0-1 0,0-2-258,0 0-129,0-11 129,2 16-129,-2-16-129,0 0 129,2 10-129,-2-10 0,0 0 0,0 0 0,3-12 0,-3-1-258,1-2 258,0-2-258,-1-5 129,2-4-258,-1 0 258,3-2-129,0 2 129,2 0-129,1 4 129,0 2 0,0 3-129,1 6 129,-8 11-129,19-13 129,-9 12-129,2 1 129,-2 1 0,5 6 0,0 2 0,0 2 0,0 0 0,-1 2 129,0 1-129,-1 0 129,1 2 0,-4-2 0,1 1 0,-4 1 0,-3 1 129,-3 1 0,-1 1-129,0-2 258,-7 2-258,-5 1 129,-2 1 0,-5-2 0,0-1-129,-3-1 129,0-2-258,1-2 129,0-1-129,1-4-129,2-3-129,3-2 0,0-3-129,15 0-258,-21-5-387,21 5-1032,-12-16-1290,12 3-2064,0-1-387</inkml:trace>
  <inkml:trace contextRef="#ctx0" brushRef="#br0" timeOffset="45645.6108">21523 17147 1935,'-4'11'1935,"2"5"-516,2-16 258,-4 12 387,4-12-258,0 0-258,0 0 129,-4 13-387,4-13-387,0 0-129,0 0-258,0 0 0,0 0 0,0 0-258,0 0 0,0 0-129,-10 12 0,10-12 0,-2 11 0,2-11-129,-6 21 129,3-6-129,-3 0 129,0 3-129,-1 3 258,-1 0-129,-2 1 0,-1-1 0,1-2 0,-2-2 0,1 0 0,0-4-129,1-1 0,10-12-129,-16 16 0,16-16-258,-12 10 0,12-10-516,-5 11-1161,5-11-2064,0 0-1290,0 0-258</inkml:trace>
  <inkml:trace contextRef="#ctx0" brushRef="#br0" timeOffset="46211.6428">21253 17632 2451,'0'46'4515,"0"-46"258,23 10-2967,-23-10-1548,11 4 0,-11-4 258,9-9 0,-9 9 0,4-15-258,-4 15 0,1-13-129,-1 13 387,0 0-387,8-12 0,-8 12 0,0 0-129,0 0 0,0 0 0,-4 7 129,4-7 0,-9 10 0,9-10 129,0 0 129,0 0 0,0 0-129,-9 15 258,9-15-129,0 0 129,0 0-258,0 0 0,0 0-129,0 0 0,0 0 0,0 0-258,0 0 129,0 0-258,0 0-129,0 0-645,0 0-2967,0 0-1290,-26 15-387</inkml:trace>
</inkml:ink>
</file>

<file path=ppt/ink/ink7.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51:01.499"/>
    </inkml:context>
    <inkml:brush xml:id="br0">
      <inkml:brushProperty name="width" value="0.06667" units="cm"/>
      <inkml:brushProperty name="height" value="0.06667" units="cm"/>
    </inkml:brush>
    <inkml:brush xml:id="br1">
      <inkml:brushProperty name="width" value="0.06667" units="cm"/>
      <inkml:brushProperty name="height" value="0.06667" units="cm"/>
      <inkml:brushProperty name="color" value="#ED1C24"/>
      <inkml:brushProperty name="fitToCurve" value="1"/>
    </inkml:brush>
    <inkml:brush xml:id="br2">
      <inkml:brushProperty name="width" value="0.06667" units="cm"/>
      <inkml:brushProperty name="height" value="0.06667" units="cm"/>
      <inkml:brushProperty name="fitToCurve" value="1"/>
    </inkml:brush>
  </inkml:definitions>
  <inkml:traceGroup>
    <inkml:annotationXML>
      <emma:emma xmlns:emma="http://www.w3.org/2003/04/emma" version="1.0">
        <emma:interpretation id="{7C566457-8557-42EA-A383-1A0DE9AC1471}" emma:medium="tactile" emma:mode="ink">
          <msink:context xmlns:msink="http://schemas.microsoft.com/ink/2010/main" type="inkDrawing" rotatedBoundingBox="4817,7399 15037,7018 15221,11960 5001,12340" hotPoints="14587,8844 14478,11807 5949,11496 6058,8532" semanticType="underline" shapeName="Rectangle">
            <msink:sourceLink direction="with" ref="{B380D43D-2BD2-4AC4-9691-B568DCB1CEDB}"/>
            <msink:destinationLink direction="from" ref="{58821B00-B26D-4992-B698-578F45827D9A}"/>
          </msink:context>
        </emma:interpretation>
      </emma:emma>
    </inkml:annotationXML>
    <inkml:trace contextRef="#ctx0" brushRef="#br0">1627 846 774,'0'0'903,"11"0"0,-11 0-129,0 0-129,15 0 0,-15 0-258,0 0 129,16 0-258,-16 0 0,0 0 129,17-6 0,-17 6 129,0 0-258,19-6 258,-19 6-258,0 0 258,17-3-258,-17 3 0,0 0 129,22-3-129,-22 3 0,19-2-129,-19 2 129,20-2-129,-20 2 0,21 0 129,-21 0-129,19 0 0,-19 0 129,21 0 0,-21 0-129,22 0 129,-22 0-129,24 0 129,-24 0-129,24 4 0,-24-4-129,22 5 129,-22-5 0,23 5-129,-23-5 129,22 5 258,-22-5-258,26 2 0,-26-2 0,30 1 0,-14-1 0,1 0 0,-1 0 0,1 0 0,-2 0 129,1 0-258,-1 0 129,2 0-129,-17 0 129,29 0-129,-29 0 129,30 0-129,-30 0 129,25 0-129,-25 0 0,23-3 129,-23 3-129,19-2 0,-19 2 0,19-1 0,-19 1 129,17-4-129,-17 4 0,17-2 0,-17 2 0,0 0 129,0 0-129,18-1 0,-18 1 129,0 0-129,0 0 129,0 0-129,0 0 258,0 0-129,0 0 0,0 0 0,0 0 0,0 0 0,0 0 0,0 0 0,5-17 0,-5 17 0,1-19-129,-1 19 0,2-26 0,0 7 129,-2 2-129,2-5 0,-2 0 129,0 0-129,0-4 0,0 2 0,0-1 0,0-1 0,0 2 0,0 0 0,0-3 129,0-1-129,0-1 0,0-5 0,0 0 129,0 0 129,-4-4-258,2 1 129,-1-3-129,0 1 129,-1 2 0,1 4 0,-2-3-129,1 0 0,-1 0 0,2 2 0,-1 2 129,1-4-258,1 3 258,-1 12-258</inkml:trace>
    <inkml:trace contextRef="#ctx0" brushRef="#br0" timeOffset="4.0002">2545-234 7482,'18'-3'129,"1"0"0,5-1 129,-3 3-258,-2-3 129,1 1 0,1 1-129,-2-1 129,0 1-129,0 0 0,-2 1 129,2-1-129,-4 0 0,2 1 129,-1 1-129,1-2 258,-2 0-258,-15 2 129,29-3 0,-13 1-129,1 2 0,-1 0 0,1-2 129,-2 2-129,1 0 0,2 0 0,0 0 0,-1-1 0,0 1 0,2 0 0,0 0 0,0 0 0,3 0 129,-2-2-129,1 2 0,1-2 0,2 2 0,-3-2 0,3 1 0,-2-1 0,2 2 0,-1-2 0,-1 1 0,0 1 0,1-2 0,1 2 129,-2-2-129,0 2 0,-1-2 0,-1 2 0,-1-1 258,0 1-258,-3 0 0,-16 0 0,29-2 0,-29 2 0,22 0 129,-22 0-129,19 0 0,-19 0 0,17 0 0,-17 0 0,0 0 0,21 0 0,-21 0 0,0 0 0,22 2 0,-22-2 0,16 1 0,-16-1 0,17 2 0,-17-2 0,15 2 0,-15-2 0,16 2 0,-16-2 0,0 0 0,22 3 0,-22-3 0,15 3 0,-15-3 0,16 2 0,-16-2 0,0 0 0,19 4 0,-19-4 129,0 0-129,0 0 0,17 1 129,-17-1-129,0 0 0,0 0 0,0 0 0,17 5 0,-17-5 0,0 0 129,0 0-129,0 0 0,15 2 0,-15-2 0,0 0 129,0 0-129,0 0 0,18 4 258,-18-4-258,0 0 0,0 0 129,0 0 0,0 0 0,0 0 0,0 0-129,15 3 129,-15-3 0,0 0-129,0 0 258,0 0-258,0 0 0,15 3 0,-15-3 0,0 0 0,0 0 129,0 0-129,18 4 0,-18-4 0,0 0 0,0 0 129,0 0-129,17 1 0,-17-1 0,0 0 129,0 0-129,0 0 0,15 0 0,-15 0 0,0 0 129,0 0-129,0 0 0,0 0 0,0 0 129,16 2-129,-16-2 0,0 0 0,0 0 0,0 0 0,0 0 0,0 0 0,17 4 0,-17-4 0,0 0-129,0 0 129,0 0 0,15 8 0,-15-8 0,0 0 0,0 0 129,16 7-129,-16-7 0,0 0 0,0 0 0,17 0 129,-17 0-129,0 0 258,0 0-258,0 0 0,0 0 129,0 0-129,0 0 129,0 0-129,0 0 0,0 0 0,0 0 0,15 5 0,-15-5 129,0 0-129,0 0 0,0 0 0,0 0 0,0 0 0,0 0 0,0 0 0,0 0 0,0 0 129,0 0-129,0 0 0,0 0 0,0 0-129,0 0 129,0 0 0,0 0 0,0 0 0,16 0 0,-16 0 0,0 0 129,0 0-129,0 0 0,0 0 0,0 0 0,0 0 0,0 0 0,0 0 0,0 0 0,0 0 0,0 0 0,0 0 0,0 0 0,0 0 0,0 0 0,0 0 129,0 0-129,0 0 0,0 0 129,0 0-129,0 0 0,0 0 0,0 0 258,0 0-258,0 0-258,0 0 258,0 0 0,0 0 0,0 0-129,0 0 129,0 0 0,0 0 0,10 17 0,-10-17-129,4 26 258,-1-9-129,-1 5 0,1-1 0,1 3 129,1-1-129,-2 3 0,2-2 0,2 3 258,0-3-258,-2 4 129,0-3 0,2 3 0,-3-1 129,-1 2-129,2 2 0,0-2-129,0 0 129,-1-4-129,3 1 258,-2-5-516,0-4 516,-5-17-258,5 18 129,-5-18 129,0 0 0,0 0 129,0 0 129,0 0-129,0 0-129,0 0 129,0 0-129,0 0 0,0 0 0,0 0-129,0 0-258,0 0-129,0 0-258,0 0-129,0 0-903,0 0-645,0 0-1290,23 0-1419,-23 0 258</inkml:trace>
    <inkml:trace contextRef="#ctx0" brushRef="#br1" timeOffset="-109964.2896">-4121-1124 129,'-97'34'516,"43"-12"-129,-1 5 129,-5 2-129,-2 6 129,0 2 0,-1 3-129,2 2 258,2-1-258,3 4 258,-1-4-129,9-1-129,2-4 0,5 2 0,3-4-258,5-1-129,4-1 0,7-2 0,3-1 0,4 0 0,4-2-129,2 0 129,5-5 0,1 2 0,3-1 0,0-1 0,6-1 0,2 0 0,2 3 0,4 0 0,-1 3-258,3 1 258,6 4 0,-2 1 258,3 3-258,-2 0 0,5-1 0,1 1 0,-2-3-258,-1-1 258,-2-4 0,1 0 0,-6-5 0,2-1 0,-6-2 0,-1-2 258,-2 0-258,-3 1 129,-3-3 0,-3 1 129,-1 4-129,-4-1-129,-5 3 129,-10 3 0,-3 0 0,-7 2-129,-6 3 258,-6 1-129,-4 0 0,-2 3 129,-7 0 258,2 0-129,-3 1 0,4-1 0,4-1-258,4-3 258,5-1-387,7-5 0,7-1 0,8-4-258,6 0 0,5-2 129,5-2-129,0-1 0,11-1 129,5 1 0,4-2 0,5 1 129,5-2 0,4 1 0,3-1 0,2 0-129,1 2 129,1-1-129,2 0 129,-4 1-258,-2-1 129,-3 2 0,-2-2 0,-2 2 129,-6 0 0,-3 1 0,-7 4 0,-2-2 0,-7 7 129,-1 0 0,-4 3-129,-8 3 129,-2 2-129,-8 3 258,-2 1-258,-4 4 0,-3 3 129,-3 2-129,-2 6 0,-2 1 0,0 4 0,-3 0 129,4-1-129,-1 2 0,6-1-129,0-2 258,6-5-258,6-5 129,5-6-129,5-3-129,4-4 258,4-4-129,10-6 129,7-5 0,5-1 0,7-4 0,4 0 0,6-2 129,2-2-129,4-2 0,-1 1 0,1 1 0,-3 0 0,-1 0 0,-4 3 0,-1 1 0,-7 1 0,-3 5 0,-5 0 0,-6 5 0,-3 5 258,-5 6-258,-5 2 0,-4 7 129,0 2-129,-7 3 129,-3 4-129,-3 3-129,-1-4 129,2-3 0,-1-2-129,4-3 129,4-5-258,2-2 258,3-5-129,5-4 129,9-3 0,3-3 0,9-2 0,1-4 129,8-2-129,1-3 0,6-4 258,2-2-258,4-2 129,3-2 0,2-3 0,3-5-129,4-4 129,5-3-129,-2-1 0,3-1 0,-2-1 0,-2 4 0,-3 2-129,-4 2 129,-6 5-129,-10 5 129,-3 0 0,-6 7 0,-6 7 0,-6 2 0,1 8 0,-5 2 0,0 5 0,1 2 129,1 3-129,5-1 0,-1 1 129,7-2 0,3-5 129,7-4 0,4-6 129,12-5 0,0-8-129,11-3 129,3-3 0,7-7-129,4-3-129,4-4-129,-1-1 129,4-1-129,4-2 0,1-2 0,-2-3 0,1-3-129,-2-2 129,-2-1-129,0-3 129,-6-2-129,-8 5 129,-8 2-129,-8 3 129,-10 5 0,-12 6 0,-6 5 129,-12 7-129,-15 1 0,9 10 0,-9 5 129,0 5-129,0 1 0,2 6 0,4 0 129,5-2 0,9-5 258,7-8-129,9-6 0,6-6 258,8-12-129,5-14 0,8-6-129,3-9 129,4-6-258,1-5 129,1-2-129,-1-2-129,-3-4 129,-3-3-129,-5-5 0,-3-4-129,-7-5 0,-4-4 0,-7-6-258,-4-6 129,-7 0 0,-7 3 129,-9 2 0,-10 8-129,-6 5 0,-19 14-129,-12 7-129,-7 17 129,-11 7-129,-3 15 258,-3 4-258,4 10 387,4 1 0,8 5 129,8 3 129,8-1-129,11 0 258,4-6 129,12-1-129,0-12 129,15-7 0,6-12 0,8-3 0,2-13 129,5-4-258,1-8-129,1-2 0,-4-2-129,-3 1 0,-7 1 0,-5 0 0,-7 1 0,-3-3 0,-4 0 0,-2 1 0,-3-3 0,0 0 0,-1-1 129,-6 1-258,-2 0 258,-3 4-129,-5 1 0,-1 5 0,-7 1 0,-4 5 0,-3 1-129,-6 4 258,-4 1-258,-2 4 129,-3 3 0,1-2 0,2 4 0,5 0-129,4 3 258,7-2-258,5-1 258,7 0-129,7-1 0,5 0 0,4-4 129,0 2-129,2-5 129,4-2-129,0-3 258,-2 1-258,-2-4 0,-2-2 0,-8-2 0,-10-3 0,-7-1 0,-12 1-258,-11 2 258,-8 0-129,-14 3 129,-13 4-129,-10 5 0,-11 5 0,-11 9 129,-6 5 0,-9 5 0,-5 7 0,1 4 0,5 4 129,7 0-129,12 1 129,12-2 129,12 0 0,13-5 0,17-2-129,9-5 129,8-4 0,5-5-129,5-1 0,0-2-258,0-2 258,-5 0-258,-6 3 0,-7 6 0,-12 7-129,-10 11 258,-7 4-129,-12 21 129,-2 10-258,0 14-387,6 5-774,13 12-1935,17 10-1290,12-7 387</inkml:trace>
    <inkml:trace contextRef="#ctx0" brushRef="#br2" timeOffset="-465323.6146">-198 680 516,'0'0'516,"0"0"129,0 0 0,0 0-258,0 0 387,0 0-129,0 0 258,0 0-129,0 0 258,0 0-258,0 0 0,0 0-129,0 0-129,0 0 0,0 0-258,0 0 258,-15-10-258,15 10 0,0 0-129,-22-7 258,22 7-129,0 0-129,-23-7 0,23 7 0,-17-5 129,17 5-129,-20-2-129,20 2 129,-21-3 0,21 3-129,-24 0 129,24 0 0,-26-2 0,26 2 129,-25-2-258,25 2 129,-26 0-129,26 0 129,-28-1 0,28 1-129,-25-2 129,25 2-129,-23-2 129,23 2 0,-24 0-129,24 0 129,-22 0-129,22 0 0,-22 0 129,22 0-129,-26 0 0,26 0 0,-26 0 258,26 0-258,-27 2 129,27-2-129,-30 3 0,30-3 129,-27 4-129,27-4 0,-27 3 129,11-1-129,16-2 0,-31 5 0,31-5 0,-32 5 0,32-5 0,-33 5 0,14-1 0,2-1 0,-2 1 0,2-1 0,0 0 0,1 1 0,-1-1 0,17-3 129,-26 7-129,26-7 0,-22 5 0,22-5 0,-19 4 129,19-4-129,0 0 0,-20 3 0,20-3 129,0 0-129,-16 3 129,16-3-129,0 0 129,0 0 0,-17 0-129,17 0 258,0 0-258,0 0 0,0 0 129,-15 0-129,15 0 0,0 0-129,0 0 129,0 0-387,0 0-387,0 0-1032,0 0-1548,0 0-1290,0 0-129</inkml:trace>
    <inkml:trace contextRef="#ctx0" brushRef="#br2" timeOffset="11221.6419">2523 2840 645,'0'0'903,"0"0"129,0 0-258,0 0-129,0 0 0,-6-1-387,6 1 0,0 0 129,0 0-129,0 0-129,-6 0 258,6 0 0,0 0-129,-6-2 258,6 2 0,-5 0-258,5 0 129,-5-1 129,5 1-258,0 0 129,-6-1-129,6 1 0,-5-1-129,5 1 129,-6-1-258,6 1 129,-6-1 0,6 1-129,-8 0 129,8 0 0,-9-1-129,4 1 129,5 0 0,-9 0 129,4 0-129,0 0 0,0 0 0,0-1-129,-1 1 129,1 0-129,-1 0 129,1 0-129,-1 0 129,0-1-129,1 1 0,-1-1 258,0 1-258,0-1 0,0 0 129,0 1-129,0-1 0,-1 1 129,0-2-129,0 2 0,0-1 129,0 0-129,-1 0 0,-1 0 129,0 0-129,-2 0 129,1 0-129,-1 0 129,-1 1 129,0-1-258,-1 0 129,0 0 0,1-1 0,-2 1-129,1 0 129,0-1 0,0 0-129,-1 0 129,0 0 0,-1-1-129,0 1 129,0 0 129,0 0-258,0-1 129,-1 1 0,0 0-129,0 0 0,0 0 0,-1 1 129,0-1-129,-1 1 0,0 0 0,-1 0 0,0 1 0,0 0 0,0-1 0,1 1 129,0 0-129,-1 0 0,0 0 0,1-1 0,1 1 0,-1 0 0,1-1 0,0 1 0,-1-1 0,1-1 0,1 1 129,-1-1-129,0 0 129,0 0-129,0 0 129,0 0-129,-1-1 129,2 1-129,-1 0 0,0-1 0,1 1 129,-1 0-129,-1-1 0,2 1 0,-2 0 0,0-1 0,0 1 0,1 1 0,-2-2 0,1 1 258,0 1-258,-1-1 129,0 0-129,0 0 129,0 1-129,0-1 129,1 0-129,-1 1 0,1-2 129,0 2-129,-1-2 129,0 1-129,1 0 0,0 0 0,0 0 0,-1-2 129,0 2-129,-1-2 0,1 2 0,-1-1 129,0-1-129,-1 1 0,0-1 129,0 1-129,0-1 129,1 2-129,-1-2 0,0 2 0,1 0 0,-1-1 0,1 1 0,-1 1 0,0-1 0,-1 1 0,-1 0 0,1 0 0,-2 0 0,0 1 0,-1 0 0,1 0 0,-1 0 0,1 0-129,0 0 129,0 0 0,0 0 0,0 1 0,1 1 0,-1-1 0,0 1-129,0-1 129,-2 1 0,2 0 0,-2 0 0,1-1 0,-1 1 0,2 0 0,0 0 0,0-1 0,1 0 0,1 0 129,1 0-129,0 0 0,0-1 0,0 1 0,0-1 0,0 0 129,1 0-129,0 1 0,0-1 0,0 0 129,1 0-129,0 0 0,1 0 0,1 0 0,0 0 0,-1 0 0,1 0 129,0 0-129,-1 0 0,0 0 0,0 0 0,-1 0 0,-1 0 0,0 0 0,0 0 0,0 0 0,0 0 129,-2 0-129,2 0 0,0 1 0,1-1 0,2 0 129,-1 1-129,0-1 0,1 0 0,0 0 0,1 0 0,0 0 0,0 0 0,0 0 258,0-1-258,1 0 0,0 0 129,0-1-129,0 1 129,2-1-129,-1 1 0,0 0 129,1 0-129,0 0 0,0 0 0,1 0 0,0 1 0,0 0 0,0 0 0,2 0 0,-1 0 0,1 0 0,0 0 0,0 0 129,2 0-129,-1 0 0,0 0 0,1 0 0,0 0 0,1 0 0,0 0 0,-1 0 0,1 0 0,1 0 0,0-1 0,-1 1 0,1 0 0,-1-1 0,1 1 0,-1 0 0,1 0 0,0-1-129,6 1-129,-10-1-774,10 1-1032,0 0-2451,0 0-774,0 0 258</inkml:trace>
    <inkml:trace contextRef="#ctx0" brushRef="#br0" timeOffset="-11905.6808">4320 1334 129,'0'0'516,"0"0"-129,0 0 0,0 15-129,0-15 0,0 16 129,0-16-129,-3 22 129,3-22-129,-2 24 0,0-7 258,2-17-258,-3 32 258,3-32 0,-4 31 0,4-31 0,-1 31 0,-1-16 0,2-15-258,0 31 129,0-14-129,2 2 0,-1 1 129,-1 3-129,2 1-129,-2 1 129,0 1 129,0-1-258,0 1 129,0-2 129,0-2-129,-2-1-129,2-2 129,-1-2 129,-1 0-129,0-2 0,2-15-129,-3 29 0,3-13 129,-2 1-258,2-2 0,-2 0 129,2 1-129,-1-1 129,-1 2-129,2-17 129,-2 28 0,2-28 0,-2 23 0,2-23-129,-3 21 258,3-21-258,-2 19 129,2-19-129,-3 17 0,3-17 0,-2 15 129,2-15-129,-2 16 0,2-16 0,-1 15 129,1-15-129,0 0 0,-4 22 129,4-22-129,-1 16 0,1-16 0,-4 17 0,4-17 0,-2 15 129,2-15-129,0 0 0,-3 19 0,3-19 0,0 0 0,-2 15 0,2-15 129,0 0-129,0 0 0,-1 16 0,1-16 0,0 0 0,0 0 0,0 0 0,0 0 129,0 15-129,0-15 0,0 0 0,0 0 0,0 0 0,0 0 0,0 0 0,0 0 0,0 0 129,0 0-129,0 0 0,0 0 0,-2 15 0,2-15 0,0 0 0,0 0 0,0 0 258,0 0-258,0 0 0,0 0 0,0 0 0,0 0 0,0 0 0,0 0 0,-2 16 0,2-16 0,0 0 0,0 0 0,0 0 0,0 0 129,0 0-129,0 0 0,0 0 0,-2 15 0,2-15 0,0 0 0,0 0 0,0 0 0,0 0 0,0 0 0,0 0 129,0 0-129,0 0 0,0 0 0,0 0 0,0 0 0,0 0 129,0 0-129,0 0 0,0 0 0,0 0 129,0 0-129,0 0 129,0 0-129,0 0 129,0 0-129,0 0 129,0 0-129,0 0 0,0 0 0,0 0 129,0 0-129,0 0 0,0 0 0,0 0 0,0 0 0,0 0 129,0 0-129,0 0 0,0 0 0,0 0 0,0 0 0,0 0 0,0 0 0,0 0 0,0 0 0,0 0 0,0 0 0,0 0 0,0 0 0,0 0 0,0 0 0,0 0 0,0 0 0,0 0 0,0 0 0,0 0 0,0 0 0,0 0 0,0 0 0,0 0 0,0 0 258,0 0-258,0 0 0,0 0 0,0 0 0,0 0 0,0 0 0,0 0 0,0 0 0,0 0 0,0 0-258,0 0 258,0 0 0,0 0 0,0 0 0,0 0-129,0 0 129,0 0 0,0 0 0,0 0 0,0 0-129,0 0 129,0 0 0,0 0 0,0 0 0,0 0 0,-3 15 0,3-15 0,0 0 0,0 0 0,0 0 0,-3 16-129,3-16 129,0 0 0,0 0 0,0 0 0,0 0 0,0 17 0,0-17 0,0 0 0,0 0 0,-2 17 0,2-17 0,0 0 0,-2 17 0,2-17 0,0 0 0,-3 21 0,3-21 0,0 0 0,0 0 0,-4 15 0,4-15 0,0 0 0,0 15 0,0-15 0,0 0 0,-3 21 0,3-21 0,-4 19 0,4-19 0,-3 17 0,3-17 0,-5 20 0,5-20 0,-4 17 0,4-17 0,-3 16 0,3-16 0,-5 17 0,5-17 0,-5 15 0,5-15 0,-4 15 0,4-15 0,-5 18 0,5-18 0,-5 17 0,5-17 0,-4 17 0,4-17 129,0 0-129,-8 20 0,8-20 0,0 0 0,-5 15 0,5-15 0,0 0-129,-5 15 129,5-15 0,0 0 0,-6 19 0,6-19 0,0 0 0,-8 20 0,8-20 129,0 0-129,-7 19 0,7-19 0,0 0 0,0 0 0,-5 17 0,5-17 0,0 0 0,0 0 129,0 0-129,0 0 0,0 0 129,0 0-129,0 0 0,0 0 0,0 0 258,0 0-258,0 0 0,0 0 129,0 0-129,0 0 0,0 0 129,0 0-129,0 0 129,-16 7-129,16-7 0,0 0 0,0 0 129,0 0-129,-18 2 0,18-2 0,0 0 0,-19 1 0,19-1 0,-16 2 0,16-2 129,-20 0-129,20 0 0,-26 0 0,26 0 0,-31-2 0,10-1 129,-1-2-129,-2 0 0,-2 1 0,1-1 0,-1 2 0,-2-1 0,-1 1-129,2 0 129,-2-1-129,-1 4 0,-2-2 129,-4 1-129,0 1 0,-2 0 129,-2 0-129,3 0 129,-3 0 0,2 0 0,4 1 0,0-1 0,0 2 0,-1 0 0,1 0 0,0-1 0,-6 1 0,2 1 0,-1 1 0,-1-3 0,1 3 0,-2-2 129,3-2-129,-3 0 0,1 0 0,1 0 0,-1 0 0,-4-2 0,3-2 0,-2 1 0,-2 1 0,-1 1 0,1-1 0,0 0 0,11 2 0</inkml:trace>
    <inkml:trace contextRef="#ctx0" brushRef="#br2" timeOffset="-275561.7612">4252 441 129,'0'0'774,"0"0"-129,0 0 129,0 0 0,0 0 129,-15-13-258,15 13-129,0 0 0,0 0-258,0 0 129,-18-5 0,18 5-129,0 0 129,-20-4-129,20 4 129,-17-3-129,17 3 0,-24 0-129,8 0 129,-1 0-258,-4 3 129,1 2-129,-1 4 0,-3-1 0,0 3 129,0-1 0,-2 0 129,2 0 129,0 1-258,2-1 129,0 0-129,1 2 129,1 0-129,4 0-129,-1 3 0,2 1 0,-1 2-129,2 1 129,-1 5 0,1 2 0,-1-1 0,-1 3 0,1-1 0,-2 0 0,5-1 0,-4-4 129,6-1-129,-2-4 0,7 0 0,5-17 0,-11 24 0,11-24 0,-1 24 0,1-24 0,0 25 129,0-9-129,1-1 129,6 2 0,-2-2 0,4 4-129,-2-3 129,3 1 129,-10-17-129,22 30 0,-22-30 0,23 26-129,-23-26 129,26 22 0,-11-12 0,0 1-129,1-1 258,1 0-129,2-1-129,0 1 129,0 0-129,0 0 129,1-1-129,-1 1 0,2-1 129,-1-1-129,1-1 129,1 2 0,-3-4-129,3 2 258,-3-2-258,2 0 129,-4 0-129,2 0 129,-2-2-129,0 3 129,2-1 0,-2-2 0,2 1 0,0 1-129,-2-4 129,4 3 0,-2-1-129,1-1 258,-1 0-129,0-2-129,-2 0 129,2 0 0,0 0 0,0 0 0,-2 0-129,4-2 129,-3-3-129,3 1 129,-2 1-129,2-2 0,-3-2 129,1 2-129,2-2 129,-4 0-129,2-1 258,2 1-258,-4-5 129,2 0-129,-1-2 129,1 1-129,-5-3 129,2 3-129,-4-4 0,1 1 129,-13 16-129,21-25 129,-21 25-129,17-28 129,-17 28 0,14-27-129,-14 27 129,10-29 0,-8 14 0,1-4-129,-1 0 129,0-2-129,-2 1 129,0-4-129,0 0 0,0 2 0,-2-4 0,-3 4 0,0-2 129,-1 4-129,1-2 0,-3 1 0,-1 1 0,-1-3 0,1 6 258,-3-1-258,2-3 0,-2 4 0,2 2 0,-6-2 0,16 17 0,-24-28 0,9 15 0,-1-1 0,1 2 0,-4 0-258,0-2 258,2 2 0,-5 0 0,-1 1 0,3-1 0,-4 0 0,0 1-129,-4 1 129,2 3 0,1-1-129,1 3 129,0 1-129,3 1 0,2 1-129,4 0 129,-2 1-258,17 1 0,-33-4-129,17 4 0,-4-1-129,3 1-258,-7-2-258,7 2-774,-4 0-387,4 3-1032,17-3-645</inkml:trace>
    <inkml:trace contextRef="#ctx0" brushRef="#br2" timeOffset="-267981.3276">3849 1046 516,'0'0'516,"0"0"258,0 0 129,0 0 258,0 0 0,0 0 258,0 0-129,0 0-129,0 0-129,0 0 0,-15-7-258,15 7-129,0 0 129,0 0-387,0 0 129,-9-16-129,9 16-129,0 0 129,0 0-258,-5-19 0,5 19 0,0 0 0,0 0-129,-2-15 129,2 15-129,0 0 129,0 0-129,0-20 129,0 20-129,0 0 129,0-23 0,0 23-129,2-17 258,-2 17-258,2-15 0,-2 15 0,0 0 129,5-16-129,-5 16-129,0 0 129,0 0 0,8-17 0,-8 17 0,0 0 0,11-15 0,-11 15 0,0 0 0,15-11-258,-15 11 258,0 0 0,15-8 0,-15 8-129,0 0 129,0 0 0,21-9 0,-21 9 0,19-5-129,-19 5 129,24-5 0,-24 5 0,29-5 0,-29 5 0,27-4 0,-27 4-129,23-1 129,-23 1 0,15 0 0,-15 0-129,16 0 129,-16 0 0,0 0 0,22 0 0,-22 0 0,15 1 0,-15-1 0,0 0 0,19 4 0,-19-4-129,0 0 129,0 0 0,0 0-129,16 12 129,-16-12 0,0 0 0,0 0 0,17 14 0,-17-14-129,0 0 129,19 13 0,-19-13 0,0 0 0,17 12 0,-17-12 0,0 0 0,15 17 0,-15-17 0,0 0 0,16 21 0,-16-21 0,0 0 0,13 21 0,-13-21 0,0 0 0,12 20 0,-12-20 0,0 0 0,12 19 0,-12-19 0,0 0 0,12 17 0,-12-17 0,0 0 0,14 17 0,-14-17 0,0 0 0,12 16 0,-12-16 0,0 0 0,0 0 0,14 15 0,-14-15 0,0 0 0,0 0 0,0 0 0,17 17 0,-17-17 129,0 0-129,0 0 0,17 16 0,-17-16 0,0 0 0,0 0 0,15 12 0,-15-12 0,0 0 0,0 0 0,0 0 0,16 13 0,-16-13 0,0 0 0,0 0 0,0 0 0,15 7 0,-15-7 0,0 0 0,0 0 129,0 0-129,0 0 0,16 4 0,-16-4 0,0 0 0,0 0 129,0 0-129,0 0 129,15 0-129,-15 0 129,0 0-129,0 0 129,16-7-129,-16 7 0,0 0 0,17-16 129,-17 16-129,13-15 0,-13 15 0,16-16 0,-16 16 0,17-18 0,-17 18 0,17-19 0,-17 19 0,19-19 0,-19 19 0,19-17 0,-19 17 0,0 0 0,19-17 0,-19 17 0,0 0 258,0 0-258,0 0 0,0 0 129,15-17-129,-15 17 0,0 0 129,0 0-129,5-16 129,-5 16-129,0 0 0,7-15 0,-7 15 0,0 0 0,0 0 0,16-16 0,-16 16 0,0 0-129,0 0-129,0 0-516,0 0-645,0 0-903,0 0-1290,15 0-1161</inkml:trace>
    <inkml:trace contextRef="#ctx0" brushRef="#br2" timeOffset="7047.4029">2585-232 258,'0'0'516,"0"0"-258,0 0 258,0 0-387,0 0 0,0 0 0,0 0 258,0 0-258,0 0 129,0 0 129,0 0 0,0 0 129,0 0-129,0 0 129,0 0-129,0 0 129,0 0-258,-5 5 129,5-5 0,0 0 0,0 0-258,-4 4 258,4-4 129,0 0-129,0 0 258,0 0-129,-5 1 0,5-1 0,0 0-258,0 0-129,0 0 129,0 0-258,-7 1 258,7-1-129,0 0 0,-5 2 0,5-2 0,0 0 0,-6 1 0,6-1 129,-4 1-258,4-1 0,-6 1 0,6-1 129,-6 1-129,6-1 0,-7 1 0,7-1 0,-7 1 129,7-1-129,-6 1 0,6-1 129,-8 1-129,8-1 129,-6 1-129,6-1 0,-6 0 0,6 0 129,-5 1-129,5-1 0,0 0 0,-6 1 0,6-1 0,0 0 129,-7 0-129,7 0 0,0 0 0,-5 2 0,5-2 0,0 0 0,-6 2 0,6-2-129,0 0 129,0 0 0,-5 2-129,5-2 129,0 0 0,0 0-129,-6 2 129,6-2-129,0 0 129,-5 1 0,5-1 0,0 0 0,-5 1 0,5-1 0,0 0 0,-8 2 0,8-2 0,-6 1 0,6-1 129,-5 1-129,5-1 0,-6 1 0,6-1 0,0 0 0,-6 2 0,6-2 0,0 0 0,0 0 0,-6 1 0,6-1 0,0 0 0,0 0 0,-4 2 0,4-2 0,0 0 0,-5 1 0,5-1 0,0 0 0,-6 1 0,6-1 0,0 0 0,-6 1 0,6-1 0,0 0 0,0 0 129,-6 3-129,6-3 0,0 0 0,-6 2 0,6-2 0,0 0 0,-6 2 0,6-2 0,0 0 0,-6 3 0,6-3 0,0 0 0,-6 3 0,6-3 129,0 0-129,-7 3 0,7-3 0,0 0 0,-6 2 0,6-2 129,0 0-129,0 0 0,-5 2 0,5-2 258,0 0-258,0 0 129,0 0-129,0 0 129,0 0-129,0 0 0,0 0 129,0 0-258,0 0 0,0 0-258,0 0 0,0 0-258,0 0-129,0 0-774,0 0-258,0 0-1290,0 0-774</inkml:trace>
  </inkml:traceGroup>
</inkml:ink>
</file>

<file path=ppt/ink/ink8.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55:37.58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8821B00-B26D-4992-B698-578F45827D9A}" emma:medium="tactile" emma:mode="ink">
          <msink:context xmlns:msink="http://schemas.microsoft.com/ink/2010/main" type="inkDrawing" rotatedBoundingBox="12433,4742 12986,8447 10530,8814 9976,5108" semanticType="callout" shapeName="Other">
            <msink:sourceLink direction="from" ref="{7C566457-8557-42EA-A383-1A0DE9AC1471}"/>
            <msink:sourceLink direction="to" ref="{9169FEE2-3231-498D-BC56-51A1C4B0AAFE}"/>
          </msink:context>
        </emma:interpretation>
      </emma:emma>
    </inkml:annotationXML>
    <inkml:trace contextRef="#ctx0" brushRef="#br0">0 28 129,'0'0'387,"0"0"0,0 0 129,14-2-258,-14 2 258,0 0-129,0 0 129,14-1 0,-14 1 129,16 0 0,-16 0 0,22-2-129,-8 1 258,-14 1-258,28-2-258,-14 1 129,2 1-258,-2 0 0,0 0 0,-14 0-129,23 0 0,-23 0 0,24 0 129,-10 0 0,0 0 129,2 0 0,-1 1-129,2-1 129,4 2 129,-1-2-129,2 0 0,-3 0 0,4 1 0,-4-1-129,5 0 0,-3 2 0,0-2-129,2 0 129,-1 1 129,2-1-258,-1 0 129,4 0-129,-1 0 129,2 0 0,1 0 0,0 0 0,1-1 0,1-2 129,1 0-129,-1 0 0,2-1-129,-4 1 129,1 2 0,0-1-129,0 1 129,-4 1-129,1-2 0,-4 2 0,1 0 0,-1-1 0,-3 1 0,1-2 0,-1 2 0,-1 0 0,0 0 0,3 0 129,-2 0-129,2 0 0,1 0 0,-1 0 0,3 0 0,-1 2 0,-1-1 258,-4 1-258,3-1 129,-3 1-129,-1-1 129,1 2-129,-2-1 129,4 1-129,-3-1 0,4 1 0,0 0 0,3 0 0,0 0 129,2-1-129,-1-1 0,3 2 0,-1 0 0,-2-1 129,-1 1-129,-1-1 0,-2 1 0,1-2 129,-3 3-129,2-3 0,-3 2 0,3 0 0,-2-1 129,1 1-129,1-1 0,-2 1 0,0-2 0,1 2 0,-3 0 0,1 1-129,-2-1 129,1 1 0,-3-1 0,2 4 0,1-3 0,-3 4 0,2-2 0,4 2 0,-4 0 0,3 0 0,1 1 0,-3 2 0,3-2 0,-2 2 0,1 2 0,-4-2 0,1 4 0,-3-1 0,0 3 0,0 2 0,0 0 129,-1-1-129,-1 4 0,-1 3 0,0-3 129,0 1-129,0 1 0,-2-1 258,-1 3-258,1-2 0,-2-1 0,1 2 129,-2 0-129,0 0 0,-1 1 129,-1 1-129,0 2 0,-3 2 129,1 1 0,-2 0 129,0 4-258,0 2 129,-2-1-129,-1 0 129,-3 4-129,1-2 0,-3 4 0,0 1 0,-1 3 0,0 9 0,-2 1 0,-3 7 0,1 1 0,-3 1 0,1 1 0,-2-2 129,1-1 129,-1-2-258,-2-2 0,2-4 129,-4-2-129,1-1 129,1 0-129,-1 1 0,0 1 0,-2-2-129,3-3 258,-1 4-129,-1-1 0,1 0 0,1 0 0,-3-2 0,0 1 0,2-5 0,-2-1 129,2 1-129,-2-2 0,0-1 129,0-2-129,0-2 129,0-1-129,0-1 129,1-1 0,0-6-129,2-1 0,1-4 0,4-1 129,-4-2-129,6-1 0,1-2 0,0-1 0,2 0 0,-2-2 0,3-3 0,0 0 0,8-14 0,-12 22 0,12-22 0,-10 18 0,10-18 129,-9 14-129,9-14 0,0 0 0,-16 19 0,16-19 0,-9 14 0,9-14 0,0 0 0,-16 19 0,16-19 0,-9 14 0,9-14 0,-10 14 0,10-14 0,-9 15 0,9-15 0,-6 14 0,6-14 0,0 0 0,-10 14 0,10-14 0,0 0 0,0 0 0,0 0 0,0 0 0,0 0 129,0 0-129,0 0 0,0 0 0,0 0 0,0 0 0,-6 16 0,6-16 0,0 0 0,0 0 0,-5 16 0,5-16 0,0 0 0,0 0 0,0 0 0,0 0 0,-6 14 0,6-14 0,0 0 0,-8 15 0,8-15 0,-8 20 0,8-20 0,-10 22 0,10-22 0,-10 19 0,10-19 129,-9 17-129,9-17 0,0 0 0,-11 20 0,11-20 0,-8 14 0,8-14 0,-9 17 0,9-17 0,-11 16 0,11-16 0,0 0 129,-10 14 0,10-14 129,0 0 0,0 0 0,0 0 0,0 0 0,0-17 0,5-2 0,1-3-258,4-10 129,-1-7-129,5-10 0,0-5 0,5-8 0,0-5 0,3-2 0,-1 1-129,1 1 129,2-2 0,-1 7-129,-4 4 129,1 10-129,-4 4 0,0 9 129,-5 4-129,1 6 129,-6 6 0,-6 19 0,10-22 0,-10 22-129,0 0 129,6-15 0,-6 15 0,0 0 0,0 0 0,0 0 0,0 0 0,0 0 0,0 0 0,0 0 0,0 0 0,0 0 0,0 0 0,0 0 0,0 0 0,0 0 0,0 0-129,0 0 129,0 0 0,0 0 0,0 0 0,0 0-129,0 0 0,0 0 0,0 0 129,0 0-129,0 0 0,0 18 0,-3-4 129,-2 11-258,1 6 258,-7 5 0,-2 9 258,-3 5-258,-1 5 0,-3 2 0,-2 6 129,-1-6-129,-1 1 0,1 1 0,1-5 0,0-2 0,3-4 0,2-6 0,3-6 0,0-5 0,4-6 0,1-6 0,3-5 0,6-14 0,-8 15 0,8-15 0,0 0 0,0 0-129,0 0 129,0 0 0,0 0 0,0 0 0,-6 14 0,6-14 0,0 0 0,0 0 0,0 0-258,-4 16 258,4-16 0,0 0 0,0 0 0,0 0-129,-1 14 129,1-14-129,0 0 129,0 0-129,0 0 129,0 0 0,0 0-129,0 0 129,0 0-129,0 0 0,0 0 129,0 0-129,0 0 129,0 0 0,0 0 129,8 0 129,-8 0-129,18-17 129,1-2 129,5-7-129,7-7-129,10-11 129,7-7-129,7-7 0,6-4 0,1-3 0,4-4 0,0 2 0,-4 0-129,-2 6 0,-7 7-129,-6 9-129,-8 6-129,-6 12-516,-11 1-387,0 13-1032,-22 13-1806,17-10-774,-17 10-129</inkml:trace>
  </inkml:traceGroup>
</inkml:ink>
</file>

<file path=ppt/ink/ink9.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1-09-27T04:47:32.12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380D43D-2BD2-4AC4-9691-B568DCB1CEDB}" emma:medium="tactile" emma:mode="ink">
          <msink:context xmlns:msink="http://schemas.microsoft.com/ink/2010/main" type="writingRegion" rotatedBoundingBox="11667,9327 11937,9327 11937,9692 11667,9692">
            <msink:destinationLink direction="with" ref="{7C566457-8557-42EA-A383-1A0DE9AC1471}"/>
          </msink:context>
        </emma:interpretation>
      </emma:emma>
    </inkml:annotationXML>
    <inkml:traceGroup>
      <inkml:annotationXML>
        <emma:emma xmlns:emma="http://www.w3.org/2003/04/emma" version="1.0">
          <emma:interpretation id="{30BA1BB4-F3C9-4E76-9493-BDA1DBA0D3C5}" emma:medium="tactile" emma:mode="ink">
            <msink:context xmlns:msink="http://schemas.microsoft.com/ink/2010/main" type="paragraph" rotatedBoundingBox="11667,9327 11937,9327 11937,9692 11667,9692" alignmentLevel="1"/>
          </emma:interpretation>
        </emma:emma>
      </inkml:annotationXML>
      <inkml:traceGroup>
        <inkml:annotationXML>
          <emma:emma xmlns:emma="http://www.w3.org/2003/04/emma" version="1.0">
            <emma:interpretation id="{436BF277-7896-4B80-8F99-80A20CED5B70}" emma:medium="tactile" emma:mode="ink">
              <msink:context xmlns:msink="http://schemas.microsoft.com/ink/2010/main" type="line" rotatedBoundingBox="11667,9327 11937,9327 11937,9692 11667,9692"/>
            </emma:interpretation>
          </emma:emma>
        </inkml:annotationXML>
        <inkml:traceGroup>
          <inkml:annotationXML>
            <emma:emma xmlns:emma="http://www.w3.org/2003/04/emma" version="1.0">
              <emma:interpretation id="{9DEB181B-883A-4C0F-AD9D-8D641717F79C}" emma:medium="tactile" emma:mode="ink">
                <msink:context xmlns:msink="http://schemas.microsoft.com/ink/2010/main" type="inkWord" rotatedBoundingBox="11667,9327 11937,9327 11937,9692 11667,9692"/>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1345 627 645,'0'0'1161,"0"0"-258,0 0-258,0 0-129,1-3-258,-1 3-129,0 0-129,0 0 129,0 0 129,0 0-129,7 0 129,-7 0 0,6 0 129,-6 0 0,9 0 0,-2 0 0,0 0 0,2 0-129,-1 1 0,3-1 0,-1 0-129,0 1 0,1-1 0,-1 0 0,0 1 0,0 0-129,-2 0 0,1 0 258,-1 0-258,-1 0 0,-1 0 0,1 1 0,-2-1 0,0 0 0,1 0 129,-6-1-129,8 1 0,-8-1 0,6 2 129,-6-2 0,0 0 129,0 0 0,5 0-129,-5 0 129,0 0-129,0 0 0,0 0 129,0 0-258,0 0 0,0 0 0,0 0 0,0 0 129,0 0-129,5 1 0,-5-1 0,0 0 0,0 0 0,0 0 0,5 3 0,-5-3 0,0 0 129,5 2-129,-5-2 0,0 0 0,0 0 0,6 2 0,-6-2 0,0 0-129,0 0 129,0 0 0,5 3 0,-5-3 0,0 0 0,0 0 0,0 0-129,3 5 129,-3-5 0,0 0 0,3 7 0,-3-7 0,3 8 0,-2-2 0,1 0 0,0 1 0,0 2 0,0 0 0,0 1 0,1 2 0,-1 2 0,0-1 0,1 2 0,-1 2-258,0-1 258,0 1-129,-1-1 258,0 1-258,-1-2 129,0 0 129,0 0-129,0-3 258,-2 0-258,1-2 129,-1 0-129,0-2 129,1 0-129,1-3 129,0-5-129,-1 8 0,1-8 129,0 5-129,0-5 0,0 0 129,0 0 0,0 0 129,0 0-129,0 0-129,0 0 129,0 0 0,0 0 0,0 0 0,0 0 0,0 0 129,0 0-258,0 0 0,0 0 129,0 0-129,0 0 0,0 0 0,0 0 0,0 0 0,0 0 0,0 0 0,0 0 0,0 0 129,0 0-129,0 0 0,0 0 129,0 0-129,0 0 0,0 0 129,0 0-129,0 0 129,0 0-129,0 0 129,0 0 129,0 0 0,0 0 0,0 0 0,0 0 0,0 0 129,0 0-129,0 0 0,0 0-129,0 0 0,-8-3-129,3 2 0,-2-1 0,-3 1-129,-2 0 129,-2 1 0,-3-1 0,-1 1 0,-2 0 0,1 0 129,1 1-129,1 1 0,2 0 129,2-1-129,2 1 0,1-1 0,4 1 0,0-2 0,6 0 0,-7 1 0,7-1 129,0 0-129,-6 0 0,6 0 0,0 0-129,0 0 0,0 0-129,0 0-129,0 0-516,0 0-258,0 0-258,0 0-903,0 0-903,3 7-1290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CF9DBC-88D4-404C-B198-FF43B6B78E3A}" type="datetimeFigureOut">
              <a:rPr lang="en-US" smtClean="0"/>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753E61-7679-4972-9070-8ECD38B8C555}" type="slidenum">
              <a:rPr lang="en-US" smtClean="0"/>
              <a:t>‹#›</a:t>
            </a:fld>
            <a:endParaRPr lang="en-US"/>
          </a:p>
        </p:txBody>
      </p:sp>
    </p:spTree>
    <p:extLst>
      <p:ext uri="{BB962C8B-B14F-4D97-AF65-F5344CB8AC3E}">
        <p14:creationId xmlns:p14="http://schemas.microsoft.com/office/powerpoint/2010/main" val="556178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a:defRPr>
                <a:solidFill>
                  <a:schemeClr val="tx1"/>
                </a:solidFill>
                <a:latin typeface="Arial" charset="0"/>
              </a:defRPr>
            </a:lvl1pPr>
            <a:lvl2pPr marL="702756" indent="-270291" defTabSz="912983">
              <a:defRPr>
                <a:solidFill>
                  <a:schemeClr val="tx1"/>
                </a:solidFill>
                <a:latin typeface="Arial" charset="0"/>
              </a:defRPr>
            </a:lvl2pPr>
            <a:lvl3pPr marL="1081164" indent="-216233" defTabSz="912983">
              <a:defRPr>
                <a:solidFill>
                  <a:schemeClr val="tx1"/>
                </a:solidFill>
                <a:latin typeface="Arial" charset="0"/>
              </a:defRPr>
            </a:lvl3pPr>
            <a:lvl4pPr marL="1513629" indent="-216233" defTabSz="912983">
              <a:defRPr>
                <a:solidFill>
                  <a:schemeClr val="tx1"/>
                </a:solidFill>
                <a:latin typeface="Arial" charset="0"/>
              </a:defRPr>
            </a:lvl4pPr>
            <a:lvl5pPr marL="1946095" indent="-216233" defTabSz="912983">
              <a:defRPr>
                <a:solidFill>
                  <a:schemeClr val="tx1"/>
                </a:solidFill>
                <a:latin typeface="Arial" charset="0"/>
              </a:defRPr>
            </a:lvl5pPr>
            <a:lvl6pPr marL="2378560" indent="-216233" defTabSz="912983" eaLnBrk="0" fontAlgn="base" hangingPunct="0">
              <a:spcBef>
                <a:spcPct val="0"/>
              </a:spcBef>
              <a:spcAft>
                <a:spcPct val="0"/>
              </a:spcAft>
              <a:defRPr>
                <a:solidFill>
                  <a:schemeClr val="tx1"/>
                </a:solidFill>
                <a:latin typeface="Arial" charset="0"/>
              </a:defRPr>
            </a:lvl6pPr>
            <a:lvl7pPr marL="2811026" indent="-216233" defTabSz="912983" eaLnBrk="0" fontAlgn="base" hangingPunct="0">
              <a:spcBef>
                <a:spcPct val="0"/>
              </a:spcBef>
              <a:spcAft>
                <a:spcPct val="0"/>
              </a:spcAft>
              <a:defRPr>
                <a:solidFill>
                  <a:schemeClr val="tx1"/>
                </a:solidFill>
                <a:latin typeface="Arial" charset="0"/>
              </a:defRPr>
            </a:lvl7pPr>
            <a:lvl8pPr marL="3243491" indent="-216233" defTabSz="912983" eaLnBrk="0" fontAlgn="base" hangingPunct="0">
              <a:spcBef>
                <a:spcPct val="0"/>
              </a:spcBef>
              <a:spcAft>
                <a:spcPct val="0"/>
              </a:spcAft>
              <a:defRPr>
                <a:solidFill>
                  <a:schemeClr val="tx1"/>
                </a:solidFill>
                <a:latin typeface="Arial" charset="0"/>
              </a:defRPr>
            </a:lvl8pPr>
            <a:lvl9pPr marL="3675957" indent="-216233" defTabSz="912983" eaLnBrk="0" fontAlgn="base" hangingPunct="0">
              <a:spcBef>
                <a:spcPct val="0"/>
              </a:spcBef>
              <a:spcAft>
                <a:spcPct val="0"/>
              </a:spcAft>
              <a:defRPr>
                <a:solidFill>
                  <a:schemeClr val="tx1"/>
                </a:solidFill>
                <a:latin typeface="Arial" charset="0"/>
              </a:defRPr>
            </a:lvl9pPr>
          </a:lstStyle>
          <a:p>
            <a:fld id="{2C4A7774-F4D4-4AC9-952A-B5EBD3E82F9F}" type="slidenum">
              <a:rPr lang="en-US" smtClean="0"/>
              <a:pPr/>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flow of</a:t>
            </a:r>
            <a:r>
              <a:rPr lang="en-US" baseline="0" dirty="0" smtClean="0"/>
              <a:t> current from base to emitter enables a larger flow of current from collector to emitter. The condition where the </a:t>
            </a:r>
            <a:r>
              <a:rPr lang="en-US" baseline="0" dirty="0" err="1" smtClean="0"/>
              <a:t>Vbe</a:t>
            </a:r>
            <a:r>
              <a:rPr lang="en-US" baseline="0" dirty="0" smtClean="0"/>
              <a:t> is less than 0.7 V is called the ‘cut-off’ region. In this region, there is not enough pressure to open the BE ‘check valve’, so no BE current flows. Consequently, the CE ‘valve’ will be closed, and no Ice current will flow. If </a:t>
            </a:r>
            <a:r>
              <a:rPr lang="en-US" baseline="0" dirty="0" err="1" smtClean="0"/>
              <a:t>Vbe</a:t>
            </a:r>
            <a:r>
              <a:rPr lang="en-US" baseline="0" dirty="0" smtClean="0"/>
              <a:t> is large enough to get current flowing from B to E, then the CE ‘valve’ opens in proportion to the BE current, but only up to the point that the valve is fully opened. This region of operation is called, ‘the linear region’, because Ice = </a:t>
            </a:r>
            <a:r>
              <a:rPr lang="en-US" baseline="0" dirty="0" err="1" smtClean="0"/>
              <a:t>hfe</a:t>
            </a:r>
            <a:r>
              <a:rPr lang="en-US" baseline="0" dirty="0" smtClean="0"/>
              <a:t>*</a:t>
            </a:r>
            <a:r>
              <a:rPr lang="en-US" baseline="0" dirty="0" err="1" smtClean="0"/>
              <a:t>Ib</a:t>
            </a:r>
            <a:r>
              <a:rPr lang="en-US" baseline="0" dirty="0" smtClean="0"/>
              <a:t> (roughly). That is, Ice is approximately proportional (linear) to </a:t>
            </a:r>
            <a:r>
              <a:rPr lang="en-US" baseline="0" dirty="0" err="1" smtClean="0"/>
              <a:t>Ibe</a:t>
            </a:r>
            <a:r>
              <a:rPr lang="en-US" baseline="0" dirty="0" smtClean="0"/>
              <a:t> by a proportionality constant called </a:t>
            </a:r>
            <a:r>
              <a:rPr lang="en-US" baseline="0" dirty="0" err="1" smtClean="0"/>
              <a:t>hfe</a:t>
            </a:r>
            <a:r>
              <a:rPr lang="en-US" baseline="0" dirty="0" smtClean="0"/>
              <a:t>, the ‘dc current gain’. Now there comes a point where the CE valve is fully opened, and further increase in </a:t>
            </a:r>
            <a:r>
              <a:rPr lang="en-US" baseline="0" dirty="0" err="1" smtClean="0"/>
              <a:t>Ibe</a:t>
            </a:r>
            <a:r>
              <a:rPr lang="en-US" baseline="0" dirty="0" smtClean="0"/>
              <a:t>  does not produce more Ice. This point is called saturation. When the transistor is saturated, the Ice will depend on the voltage urging </a:t>
            </a:r>
            <a:r>
              <a:rPr lang="en-US" baseline="0" dirty="0" err="1" smtClean="0"/>
              <a:t>Ic</a:t>
            </a:r>
            <a:r>
              <a:rPr lang="en-US" baseline="0" dirty="0" smtClean="0"/>
              <a:t> current, the </a:t>
            </a:r>
            <a:r>
              <a:rPr lang="en-US" baseline="0" dirty="0" err="1" smtClean="0"/>
              <a:t>Vce_sat</a:t>
            </a:r>
            <a:r>
              <a:rPr lang="en-US" baseline="0" dirty="0" smtClean="0"/>
              <a:t>, and whatever is restricting current flow from C to E. </a:t>
            </a:r>
            <a:r>
              <a:rPr lang="en-US" baseline="0" dirty="0" err="1" smtClean="0"/>
              <a:t>hfe</a:t>
            </a:r>
            <a:r>
              <a:rPr lang="en-US" baseline="0" dirty="0" smtClean="0"/>
              <a:t> is on the order of 30 to 1000 depending on the transistor</a:t>
            </a:r>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15</a:t>
            </a:fld>
            <a:endParaRPr lang="en-US"/>
          </a:p>
        </p:txBody>
      </p:sp>
    </p:spTree>
    <p:extLst>
      <p:ext uri="{BB962C8B-B14F-4D97-AF65-F5344CB8AC3E}">
        <p14:creationId xmlns:p14="http://schemas.microsoft.com/office/powerpoint/2010/main" val="412371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an exercise</a:t>
            </a:r>
            <a:r>
              <a:rPr lang="en-US" dirty="0" smtClean="0"/>
              <a:t>.</a:t>
            </a:r>
          </a:p>
          <a:p>
            <a:endParaRPr lang="en-US" dirty="0" smtClean="0"/>
          </a:p>
          <a:p>
            <a:r>
              <a:rPr lang="en-US" dirty="0" smtClean="0"/>
              <a:t>We usually know what voltage and current the load needs. A quick estimate of the maximum current that could be delivered to the load can</a:t>
            </a:r>
            <a:r>
              <a:rPr lang="en-US" baseline="0" dirty="0" smtClean="0"/>
              <a:t> be found by applying Ohm’s law across the load V/</a:t>
            </a:r>
            <a:r>
              <a:rPr lang="en-US" baseline="0" dirty="0" err="1" smtClean="0"/>
              <a:t>R</a:t>
            </a:r>
            <a:r>
              <a:rPr lang="en-US" baseline="-25000" dirty="0" err="1" smtClean="0"/>
              <a:t>load</a:t>
            </a:r>
            <a:r>
              <a:rPr lang="en-US" baseline="-25000" dirty="0" smtClean="0"/>
              <a:t>.</a:t>
            </a:r>
            <a:r>
              <a:rPr lang="en-US" baseline="0" dirty="0" smtClean="0"/>
              <a:t> To be more accurate, once we select a candidate transistor, we can find </a:t>
            </a:r>
            <a:r>
              <a:rPr lang="en-US" baseline="0" dirty="0" err="1" smtClean="0"/>
              <a:t>V</a:t>
            </a:r>
            <a:r>
              <a:rPr lang="en-US" baseline="-25000" dirty="0" err="1" smtClean="0"/>
              <a:t>CE_sat</a:t>
            </a:r>
            <a:r>
              <a:rPr lang="en-US" baseline="0" dirty="0" smtClean="0"/>
              <a:t> from the data sheet and use it to find </a:t>
            </a:r>
            <a:r>
              <a:rPr lang="en-US" baseline="0" dirty="0" err="1" smtClean="0"/>
              <a:t>I</a:t>
            </a:r>
            <a:r>
              <a:rPr lang="en-US" baseline="-25000" dirty="0" err="1" smtClean="0"/>
              <a:t>c_sat</a:t>
            </a:r>
            <a:r>
              <a:rPr lang="en-US" baseline="-25000" dirty="0" smtClean="0"/>
              <a:t>,</a:t>
            </a:r>
            <a:r>
              <a:rPr lang="en-US" baseline="0" dirty="0" smtClean="0"/>
              <a:t> then </a:t>
            </a:r>
            <a:r>
              <a:rPr lang="en-US" dirty="0" smtClean="0"/>
              <a:t>work backward</a:t>
            </a:r>
            <a:r>
              <a:rPr lang="en-US" baseline="0" dirty="0" smtClean="0"/>
              <a:t> from the point of saturation to determine the base current, and then the base resistor value to insure that the transistor will always be driven into saturation.</a:t>
            </a:r>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17</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sheet for the relay said that </a:t>
            </a:r>
            <a:r>
              <a:rPr lang="en-US" baseline="0" dirty="0" err="1" smtClean="0"/>
              <a:t>Rcoil</a:t>
            </a:r>
            <a:r>
              <a:rPr lang="en-US" baseline="0" dirty="0" smtClean="0"/>
              <a:t> = 32 ohm, which, if driven at 5 V will need 5V/32 ohm = 0.156 A</a:t>
            </a:r>
          </a:p>
          <a:p>
            <a:r>
              <a:rPr lang="en-US" baseline="0" dirty="0" smtClean="0"/>
              <a:t>Max collector voltage will be 5 V</a:t>
            </a:r>
          </a:p>
          <a:p>
            <a:r>
              <a:rPr lang="en-US" baseline="0" dirty="0" err="1" smtClean="0"/>
              <a:t>hfe</a:t>
            </a:r>
            <a:r>
              <a:rPr lang="en-US" baseline="0" dirty="0" smtClean="0"/>
              <a:t> min = </a:t>
            </a:r>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22</a:t>
            </a:fld>
            <a:endParaRPr lang="en-US"/>
          </a:p>
        </p:txBody>
      </p:sp>
    </p:spTree>
    <p:extLst>
      <p:ext uri="{BB962C8B-B14F-4D97-AF65-F5344CB8AC3E}">
        <p14:creationId xmlns:p14="http://schemas.microsoft.com/office/powerpoint/2010/main" val="2831437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23</a:t>
            </a:fld>
            <a:endParaRPr lang="en-US"/>
          </a:p>
        </p:txBody>
      </p:sp>
    </p:spTree>
    <p:extLst>
      <p:ext uri="{BB962C8B-B14F-4D97-AF65-F5344CB8AC3E}">
        <p14:creationId xmlns:p14="http://schemas.microsoft.com/office/powerpoint/2010/main" val="180748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a:t>
            </a:r>
            <a:r>
              <a:rPr lang="en-US" smtClean="0"/>
              <a:t>an exercise.</a:t>
            </a:r>
            <a:endParaRPr lang="en-US"/>
          </a:p>
        </p:txBody>
      </p:sp>
      <p:sp>
        <p:nvSpPr>
          <p:cNvPr id="4" name="Slide Number Placeholder 3"/>
          <p:cNvSpPr>
            <a:spLocks noGrp="1"/>
          </p:cNvSpPr>
          <p:nvPr>
            <p:ph type="sldNum" sz="quarter" idx="10"/>
          </p:nvPr>
        </p:nvSpPr>
        <p:spPr/>
        <p:txBody>
          <a:bodyPr/>
          <a:lstStyle/>
          <a:p>
            <a:fld id="{0D753E61-7679-4972-9070-8ECD38B8C555}" type="slidenum">
              <a:rPr lang="en-US" smtClean="0"/>
              <a:t>25</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26</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27</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29</a:t>
            </a:fld>
            <a:endParaRPr lang="en-US"/>
          </a:p>
        </p:txBody>
      </p:sp>
    </p:spTree>
    <p:extLst>
      <p:ext uri="{BB962C8B-B14F-4D97-AF65-F5344CB8AC3E}">
        <p14:creationId xmlns:p14="http://schemas.microsoft.com/office/powerpoint/2010/main" val="334661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an exercise.</a:t>
            </a:r>
          </a:p>
          <a:p>
            <a:r>
              <a:rPr lang="en-US" dirty="0" smtClean="0"/>
              <a:t>Use an NPN transistor</a:t>
            </a:r>
            <a:r>
              <a:rPr lang="en-US" baseline="0" dirty="0" smtClean="0"/>
              <a:t> with its collector tied (through a current limiting resistor) to 10 V and to Vin. To turn on the lamp, write HIGH to the pin connected (through a current limiting resistor) to the base of the </a:t>
            </a:r>
            <a:r>
              <a:rPr lang="en-US" baseline="0" smtClean="0"/>
              <a:t>NPN transistor.</a:t>
            </a:r>
            <a:endParaRPr lang="en-US"/>
          </a:p>
        </p:txBody>
      </p:sp>
      <p:sp>
        <p:nvSpPr>
          <p:cNvPr id="4" name="Slide Number Placeholder 3"/>
          <p:cNvSpPr>
            <a:spLocks noGrp="1"/>
          </p:cNvSpPr>
          <p:nvPr>
            <p:ph type="sldNum" sz="quarter" idx="10"/>
          </p:nvPr>
        </p:nvSpPr>
        <p:spPr/>
        <p:txBody>
          <a:bodyPr/>
          <a:lstStyle/>
          <a:p>
            <a:fld id="{0D753E61-7679-4972-9070-8ECD38B8C555}" type="slidenum">
              <a:rPr lang="en-US" smtClean="0"/>
              <a:t>30</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a:t>
            </a:r>
            <a:r>
              <a:rPr lang="en-US" smtClean="0"/>
              <a:t>an exercise.</a:t>
            </a:r>
            <a:endParaRPr lang="en-US"/>
          </a:p>
        </p:txBody>
      </p:sp>
      <p:sp>
        <p:nvSpPr>
          <p:cNvPr id="4" name="Slide Number Placeholder 3"/>
          <p:cNvSpPr>
            <a:spLocks noGrp="1"/>
          </p:cNvSpPr>
          <p:nvPr>
            <p:ph type="sldNum" sz="quarter" idx="10"/>
          </p:nvPr>
        </p:nvSpPr>
        <p:spPr/>
        <p:txBody>
          <a:bodyPr/>
          <a:lstStyle/>
          <a:p>
            <a:fld id="{0D753E61-7679-4972-9070-8ECD38B8C555}" type="slidenum">
              <a:rPr lang="en-US" smtClean="0"/>
              <a:t>31</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46FFDD4-1561-4348-A67C-42A11B6BF8FB}" type="slidenum">
              <a:rPr lang="en-US" smtClean="0"/>
              <a:pPr/>
              <a:t>6</a:t>
            </a:fld>
            <a:endParaRPr 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a:t>
            </a:r>
            <a:r>
              <a:rPr lang="en-US" smtClean="0"/>
              <a:t>an exercise.</a:t>
            </a:r>
            <a:endParaRPr lang="en-US"/>
          </a:p>
        </p:txBody>
      </p:sp>
      <p:sp>
        <p:nvSpPr>
          <p:cNvPr id="4" name="Slide Number Placeholder 3"/>
          <p:cNvSpPr>
            <a:spLocks noGrp="1"/>
          </p:cNvSpPr>
          <p:nvPr>
            <p:ph type="sldNum" sz="quarter" idx="10"/>
          </p:nvPr>
        </p:nvSpPr>
        <p:spPr/>
        <p:txBody>
          <a:bodyPr/>
          <a:lstStyle/>
          <a:p>
            <a:fld id="{0D753E61-7679-4972-9070-8ECD38B8C555}" type="slidenum">
              <a:rPr lang="en-US" smtClean="0"/>
              <a:t>32</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this </a:t>
            </a:r>
            <a:r>
              <a:rPr lang="en-US" smtClean="0"/>
              <a:t>an exercise.</a:t>
            </a:r>
            <a:endParaRPr lang="en-US"/>
          </a:p>
        </p:txBody>
      </p:sp>
      <p:sp>
        <p:nvSpPr>
          <p:cNvPr id="4" name="Slide Number Placeholder 3"/>
          <p:cNvSpPr>
            <a:spLocks noGrp="1"/>
          </p:cNvSpPr>
          <p:nvPr>
            <p:ph type="sldNum" sz="quarter" idx="10"/>
          </p:nvPr>
        </p:nvSpPr>
        <p:spPr/>
        <p:txBody>
          <a:bodyPr/>
          <a:lstStyle/>
          <a:p>
            <a:fld id="{0D753E61-7679-4972-9070-8ECD38B8C555}" type="slidenum">
              <a:rPr lang="en-US" smtClean="0"/>
              <a:t>33</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35</a:t>
            </a:fld>
            <a:endParaRPr lang="en-US"/>
          </a:p>
        </p:txBody>
      </p:sp>
    </p:spTree>
    <p:extLst>
      <p:ext uri="{BB962C8B-B14F-4D97-AF65-F5344CB8AC3E}">
        <p14:creationId xmlns:p14="http://schemas.microsoft.com/office/powerpoint/2010/main" val="309456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6A3F58-55A6-4A88-B7EE-081C2C0B892F}" type="slidenum">
              <a:rPr lang="en-US" smtClean="0"/>
              <a:pPr/>
              <a:t>7</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0C10F1-3435-4844-A51A-2AE7E76399FC}" type="slidenum">
              <a:rPr lang="en-US" smtClean="0"/>
              <a:pPr/>
              <a:t>8</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1C3D18-655B-4CD2-AD47-9BDB05228A1F}" type="slidenum">
              <a:rPr lang="en-US" smtClean="0"/>
              <a:pPr/>
              <a:t>9</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1C3D18-655B-4CD2-AD47-9BDB05228A1F}" type="slidenum">
              <a:rPr lang="en-US" smtClean="0"/>
              <a:pPr/>
              <a:t>10</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7F3DE26-20C6-4FCB-83FF-071B5639563C}" type="slidenum">
              <a:rPr lang="en-US" smtClean="0"/>
              <a:pPr/>
              <a:t>11</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79B05F-A046-4B3E-AF50-696B42BE1EBB}" type="slidenum">
              <a:rPr lang="en-US" smtClean="0"/>
              <a:pPr/>
              <a:t>12</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slices of semiconducting</a:t>
            </a:r>
            <a:r>
              <a:rPr lang="en-US" baseline="0" dirty="0" smtClean="0"/>
              <a:t> material (say for the NPN-type): between B and C – a P-N junction, and between B and E – a P-N junction. What is a P-N junction? A diode. You will get current flow from B to E if you forward bias (hold B at a voltage higher than E by about 0.7 volts).</a:t>
            </a:r>
            <a:endParaRPr lang="en-US" dirty="0"/>
          </a:p>
        </p:txBody>
      </p:sp>
      <p:sp>
        <p:nvSpPr>
          <p:cNvPr id="4" name="Slide Number Placeholder 3"/>
          <p:cNvSpPr>
            <a:spLocks noGrp="1"/>
          </p:cNvSpPr>
          <p:nvPr>
            <p:ph type="sldNum" sz="quarter" idx="10"/>
          </p:nvPr>
        </p:nvSpPr>
        <p:spPr/>
        <p:txBody>
          <a:bodyPr/>
          <a:lstStyle/>
          <a:p>
            <a:fld id="{0D753E61-7679-4972-9070-8ECD38B8C555}" type="slidenum">
              <a:rPr lang="en-US" smtClean="0"/>
              <a:t>14</a:t>
            </a:fld>
            <a:endParaRPr lang="en-US"/>
          </a:p>
        </p:txBody>
      </p:sp>
    </p:spTree>
    <p:extLst>
      <p:ext uri="{BB962C8B-B14F-4D97-AF65-F5344CB8AC3E}">
        <p14:creationId xmlns:p14="http://schemas.microsoft.com/office/powerpoint/2010/main" val="2127918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28" name="Date Placeholder 27"/>
          <p:cNvSpPr>
            <a:spLocks noGrp="1"/>
          </p:cNvSpPr>
          <p:nvPr>
            <p:ph type="dt" sz="half" idx="10"/>
          </p:nvPr>
        </p:nvSpPr>
        <p:spPr/>
        <p:txBody>
          <a:bodyPr/>
          <a:lstStyle/>
          <a:p>
            <a:fld id="{1F88DF97-E397-4C2D-AC7F-C022383E8AFA}" type="datetime1">
              <a:rPr lang="en-US" smtClean="0"/>
              <a:t>3/3/2016</a:t>
            </a:fld>
            <a:endParaRPr lang="en-US" dirty="0"/>
          </a:p>
        </p:txBody>
      </p:sp>
      <p:sp>
        <p:nvSpPr>
          <p:cNvPr id="17" name="Footer Placeholder 16"/>
          <p:cNvSpPr>
            <a:spLocks noGrp="1"/>
          </p:cNvSpPr>
          <p:nvPr>
            <p:ph type="ftr" sz="quarter" idx="11"/>
          </p:nvPr>
        </p:nvSpPr>
        <p:spPr/>
        <p:txBody>
          <a:bodyPr/>
          <a:lstStyle/>
          <a:p>
            <a:r>
              <a:rPr lang="en-US" dirty="0" smtClean="0"/>
              <a:t>BJ Furman SJSU Mechanical Engineering  ME 106</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38BA50E-BAE6-4426-82D3-815483C8565A}"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325CA6-5D37-45AB-BE29-086D8EEAED36}"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BJ Furman SJSU Mechanical Engineering  ME 106</a:t>
            </a:r>
            <a:endParaRPr lang="en-US"/>
          </a:p>
        </p:txBody>
      </p:sp>
      <p:sp>
        <p:nvSpPr>
          <p:cNvPr id="6" name="Slide Number Placeholder 5"/>
          <p:cNvSpPr>
            <a:spLocks noGrp="1"/>
          </p:cNvSpPr>
          <p:nvPr>
            <p:ph type="sldNum" sz="quarter" idx="12"/>
          </p:nvPr>
        </p:nvSpPr>
        <p:spPr/>
        <p:txBody>
          <a:bodyPr/>
          <a:lstStyle/>
          <a:p>
            <a:fld id="{E38BA50E-BAE6-4426-82D3-815483C856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D025B9C-5DC2-466C-B555-EA9AA70EAB43}" type="datetime1">
              <a:rPr lang="en-US" smtClean="0"/>
              <a:t>3/3/2016</a:t>
            </a:fld>
            <a:endParaRPr lang="en-US"/>
          </a:p>
        </p:txBody>
      </p:sp>
      <p:sp>
        <p:nvSpPr>
          <p:cNvPr id="5" name="Footer Placeholder 4"/>
          <p:cNvSpPr>
            <a:spLocks noGrp="1"/>
          </p:cNvSpPr>
          <p:nvPr>
            <p:ph type="ftr" sz="quarter" idx="11"/>
          </p:nvPr>
        </p:nvSpPr>
        <p:spPr/>
        <p:txBody>
          <a:bodyPr/>
          <a:lstStyle/>
          <a:p>
            <a:r>
              <a:rPr lang="en-US" smtClean="0"/>
              <a:t>BJ Furman SJSU Mechanical Engineering  ME 106</a:t>
            </a:r>
            <a:endParaRPr lang="en-US"/>
          </a:p>
        </p:txBody>
      </p:sp>
      <p:sp>
        <p:nvSpPr>
          <p:cNvPr id="6" name="Slide Number Placeholder 5"/>
          <p:cNvSpPr>
            <a:spLocks noGrp="1"/>
          </p:cNvSpPr>
          <p:nvPr>
            <p:ph type="sldNum" sz="quarter" idx="12"/>
          </p:nvPr>
        </p:nvSpPr>
        <p:spPr/>
        <p:txBody>
          <a:bodyPr/>
          <a:lstStyle/>
          <a:p>
            <a:fld id="{E38BA50E-BAE6-4426-82D3-815483C8565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18288"/>
            <a:ext cx="1828800" cy="329184"/>
          </a:xfrm>
        </p:spPr>
        <p:txBody>
          <a:bodyPr/>
          <a:lstStyle/>
          <a:p>
            <a:fld id="{82D7BE9C-BB28-4926-8479-CB58EED8D75C}" type="datetime1">
              <a:rPr lang="en-US" smtClean="0"/>
              <a:t>3/3/2016</a:t>
            </a:fld>
            <a:endParaRPr lang="en-US" dirty="0"/>
          </a:p>
        </p:txBody>
      </p:sp>
      <p:sp>
        <p:nvSpPr>
          <p:cNvPr id="8" name="Footer Placeholder 7"/>
          <p:cNvSpPr>
            <a:spLocks noGrp="1"/>
          </p:cNvSpPr>
          <p:nvPr>
            <p:ph type="ftr" sz="quarter" idx="11"/>
          </p:nvPr>
        </p:nvSpPr>
        <p:spPr>
          <a:xfrm>
            <a:off x="2514600" y="18288"/>
            <a:ext cx="5029200" cy="329184"/>
          </a:xfrm>
        </p:spPr>
        <p:txBody>
          <a:bodyPr/>
          <a:lstStyle/>
          <a:p>
            <a:r>
              <a:rPr lang="en-US" smtClean="0"/>
              <a:t>BJ Furman SJSU Mechanical Engineering  ME 106</a:t>
            </a:r>
            <a:endParaRPr lang="en-US" dirty="0"/>
          </a:p>
        </p:txBody>
      </p:sp>
      <p:sp>
        <p:nvSpPr>
          <p:cNvPr id="9" name="Slide Number Placeholder 8"/>
          <p:cNvSpPr>
            <a:spLocks noGrp="1"/>
          </p:cNvSpPr>
          <p:nvPr>
            <p:ph type="sldNum" sz="quarter" idx="12"/>
          </p:nvPr>
        </p:nvSpPr>
        <p:spPr/>
        <p:txBody>
          <a:bodyPr/>
          <a:lstStyle>
            <a:lvl1pPr algn="r">
              <a:defRPr/>
            </a:lvl1pPr>
          </a:lstStyle>
          <a:p>
            <a:fld id="{E38BA50E-BAE6-4426-82D3-815483C8565A}"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6172200" y="6362700"/>
            <a:ext cx="1219200" cy="266700"/>
          </a:xfrm>
        </p:spPr>
        <p:txBody>
          <a:bodyPr/>
          <a:lstStyle>
            <a:lvl1pPr>
              <a:defRPr sz="1000">
                <a:latin typeface="Arial" pitchFamily="34" charset="0"/>
                <a:cs typeface="Arial" pitchFamily="34" charset="0"/>
              </a:defRPr>
            </a:lvl1pPr>
          </a:lstStyle>
          <a:p>
            <a:fld id="{870C577E-F32D-4F97-8CAC-A6AC3A577910}" type="datetime1">
              <a:rPr lang="en-US" smtClean="0"/>
              <a:t>3/3/2016</a:t>
            </a:fld>
            <a:endParaRPr lang="en-US" dirty="0"/>
          </a:p>
        </p:txBody>
      </p:sp>
      <p:sp>
        <p:nvSpPr>
          <p:cNvPr id="5" name="Footer Placeholder 4"/>
          <p:cNvSpPr>
            <a:spLocks noGrp="1"/>
          </p:cNvSpPr>
          <p:nvPr>
            <p:ph type="ftr" sz="quarter" idx="11"/>
          </p:nvPr>
        </p:nvSpPr>
        <p:spPr>
          <a:xfrm>
            <a:off x="533400" y="6324600"/>
            <a:ext cx="4495800" cy="304800"/>
          </a:xfrm>
        </p:spPr>
        <p:txBody>
          <a:bodyPr/>
          <a:lstStyle>
            <a:lvl1pPr>
              <a:defRPr sz="1000">
                <a:latin typeface="Arial" pitchFamily="34" charset="0"/>
                <a:cs typeface="Arial" pitchFamily="34" charset="0"/>
              </a:defRPr>
            </a:lvl1pPr>
          </a:lstStyle>
          <a:p>
            <a:r>
              <a:rPr lang="en-US" dirty="0" smtClean="0"/>
              <a:t>BJ Furman SJSU Mechanical Engineering  ME 106</a:t>
            </a:r>
            <a:endParaRPr lang="en-US" dirty="0"/>
          </a:p>
        </p:txBody>
      </p:sp>
      <p:sp>
        <p:nvSpPr>
          <p:cNvPr id="6" name="Slide Number Placeholder 5"/>
          <p:cNvSpPr>
            <a:spLocks noGrp="1"/>
          </p:cNvSpPr>
          <p:nvPr>
            <p:ph type="sldNum" sz="quarter" idx="12"/>
          </p:nvPr>
        </p:nvSpPr>
        <p:spPr>
          <a:xfrm>
            <a:off x="8458200" y="6172200"/>
            <a:ext cx="457200" cy="457200"/>
          </a:xfrm>
        </p:spPr>
        <p:txBody>
          <a:bodyPr/>
          <a:lstStyle/>
          <a:p>
            <a:fld id="{E38BA50E-BAE6-4426-82D3-815483C8565A}" type="slidenum">
              <a:rPr lang="en-US" smtClean="0"/>
              <a:pPr/>
              <a:t>‹#›</a:t>
            </a:fld>
            <a:endParaRPr lang="en-US" dirty="0"/>
          </a:p>
        </p:txBody>
      </p:sp>
      <p:sp>
        <p:nvSpPr>
          <p:cNvPr id="8" name="Content Placeholder 7"/>
          <p:cNvSpPr>
            <a:spLocks noGrp="1"/>
          </p:cNvSpPr>
          <p:nvPr>
            <p:ph sz="quarter" idx="1"/>
          </p:nvPr>
        </p:nvSpPr>
        <p:spPr>
          <a:xfrm>
            <a:off x="533400" y="990600"/>
            <a:ext cx="8153400" cy="5029200"/>
          </a:xfrm>
        </p:spPr>
        <p:txBody>
          <a:bodyPr vert="horz"/>
          <a:lstStyle>
            <a:lvl1pPr>
              <a:defRPr>
                <a:latin typeface="Arial" pitchFamily="34" charset="0"/>
                <a:cs typeface="Arial" pitchFamily="34" charset="0"/>
              </a:defRPr>
            </a:lvl1pPr>
            <a:lvl2pPr>
              <a:defRPr>
                <a:latin typeface="Miriam" pitchFamily="34" charset="-79"/>
                <a:cs typeface="Miriam" pitchFamily="34" charset="-79"/>
              </a:defRPr>
            </a:lvl2pPr>
            <a:lvl3pPr>
              <a:defRPr>
                <a:latin typeface="Miriam" pitchFamily="34" charset="-79"/>
                <a:cs typeface="Miriam" pitchFamily="34" charset="-79"/>
              </a:defRPr>
            </a:lvl3pPr>
            <a:lvl4pPr>
              <a:defRPr>
                <a:latin typeface="Miriam" pitchFamily="34" charset="-79"/>
                <a:cs typeface="Miriam" pitchFamily="34" charset="-79"/>
              </a:defRPr>
            </a:lvl4pPr>
            <a:lvl5pPr>
              <a:defRPr>
                <a:latin typeface="Miriam" pitchFamily="34" charset="-79"/>
                <a:cs typeface="Miriam" pitchFamily="34" charset="-79"/>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EFC4CE-F68E-40E3-B10B-9E9850203C1A}" type="datetime1">
              <a:rPr lang="en-US" smtClean="0"/>
              <a:t>3/3/2016</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dirty="0" smtClean="0"/>
              <a:t>BJ Furman SJSU Mechanical Engineering  ME 106</a:t>
            </a: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38BA50E-BAE6-4426-82D3-815483C8565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8150" y="274638"/>
            <a:ext cx="7772400" cy="820737"/>
          </a:xfrm>
        </p:spPr>
        <p:txBody>
          <a:body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p:txBody>
          <a:bodyPr/>
          <a:lstStyle/>
          <a:p>
            <a:fld id="{19363599-A428-4951-B067-01D9A6C5BCB0}" type="datetime1">
              <a:rPr lang="en-US" smtClean="0"/>
              <a:t>3/3/2016</a:t>
            </a:fld>
            <a:endParaRPr lang="en-US" dirty="0"/>
          </a:p>
        </p:txBody>
      </p:sp>
      <p:sp>
        <p:nvSpPr>
          <p:cNvPr id="6" name="Footer Placeholder 5"/>
          <p:cNvSpPr>
            <a:spLocks noGrp="1"/>
          </p:cNvSpPr>
          <p:nvPr>
            <p:ph type="ftr" sz="quarter" idx="11"/>
          </p:nvPr>
        </p:nvSpPr>
        <p:spPr>
          <a:xfrm>
            <a:off x="733425" y="6172200"/>
            <a:ext cx="4514850" cy="457200"/>
          </a:xfrm>
        </p:spPr>
        <p:txBody>
          <a:bodyPr/>
          <a:lstStyle/>
          <a:p>
            <a:r>
              <a:rPr lang="en-US" smtClean="0"/>
              <a:t>BJ Furman SJSU Mechanical Engineering  ME 106</a:t>
            </a:r>
            <a:endParaRPr lang="en-US" dirty="0"/>
          </a:p>
        </p:txBody>
      </p:sp>
      <p:sp>
        <p:nvSpPr>
          <p:cNvPr id="7" name="Slide Number Placeholder 6"/>
          <p:cNvSpPr>
            <a:spLocks noGrp="1"/>
          </p:cNvSpPr>
          <p:nvPr>
            <p:ph type="sldNum" sz="quarter" idx="12"/>
          </p:nvPr>
        </p:nvSpPr>
        <p:spPr/>
        <p:txBody>
          <a:bodyPr/>
          <a:lstStyle/>
          <a:p>
            <a:fld id="{E38BA50E-BAE6-4426-82D3-815483C8565A}" type="slidenum">
              <a:rPr lang="en-US" smtClean="0"/>
              <a:t>‹#›</a:t>
            </a:fld>
            <a:endParaRPr lang="en-US"/>
          </a:p>
        </p:txBody>
      </p:sp>
      <p:sp>
        <p:nvSpPr>
          <p:cNvPr id="9" name="Content Placeholder 8"/>
          <p:cNvSpPr>
            <a:spLocks noGrp="1"/>
          </p:cNvSpPr>
          <p:nvPr>
            <p:ph sz="quarter" idx="1"/>
          </p:nvPr>
        </p:nvSpPr>
        <p:spPr>
          <a:xfrm>
            <a:off x="504825" y="1314450"/>
            <a:ext cx="3987165" cy="47053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95825" y="1314450"/>
            <a:ext cx="3987165" cy="47053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94067E1-FABF-46BE-9E62-DE59E3C95B9B}" type="datetime1">
              <a:rPr lang="en-US" smtClean="0"/>
              <a:t>3/3/2016</a:t>
            </a:fld>
            <a:endParaRPr lang="en-US"/>
          </a:p>
        </p:txBody>
      </p:sp>
      <p:sp>
        <p:nvSpPr>
          <p:cNvPr id="8" name="Footer Placeholder 7"/>
          <p:cNvSpPr>
            <a:spLocks noGrp="1"/>
          </p:cNvSpPr>
          <p:nvPr>
            <p:ph type="ftr" sz="quarter" idx="11"/>
          </p:nvPr>
        </p:nvSpPr>
        <p:spPr/>
        <p:txBody>
          <a:bodyPr/>
          <a:lstStyle/>
          <a:p>
            <a:r>
              <a:rPr lang="en-US" smtClean="0"/>
              <a:t>BJ Furman SJSU Mechanical Engineering  ME 106</a:t>
            </a:r>
            <a:endParaRPr lang="en-US"/>
          </a:p>
        </p:txBody>
      </p:sp>
      <p:sp>
        <p:nvSpPr>
          <p:cNvPr id="9" name="Slide Number Placeholder 8"/>
          <p:cNvSpPr>
            <a:spLocks noGrp="1"/>
          </p:cNvSpPr>
          <p:nvPr>
            <p:ph type="sldNum" sz="quarter" idx="12"/>
          </p:nvPr>
        </p:nvSpPr>
        <p:spPr/>
        <p:txBody>
          <a:bodyPr/>
          <a:lstStyle/>
          <a:p>
            <a:fld id="{E38BA50E-BAE6-4426-82D3-815483C8565A}"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C339D9-A8AE-425F-A620-B0FBCED58B27}" type="datetime1">
              <a:rPr lang="en-US" smtClean="0"/>
              <a:t>3/3/2016</a:t>
            </a:fld>
            <a:endParaRPr lang="en-US"/>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a:p>
        </p:txBody>
      </p:sp>
      <p:sp>
        <p:nvSpPr>
          <p:cNvPr id="5" name="Slide Number Placeholder 4"/>
          <p:cNvSpPr>
            <a:spLocks noGrp="1"/>
          </p:cNvSpPr>
          <p:nvPr>
            <p:ph type="sldNum" sz="quarter" idx="12"/>
          </p:nvPr>
        </p:nvSpPr>
        <p:spPr/>
        <p:txBody>
          <a:bodyPr/>
          <a:lstStyle/>
          <a:p>
            <a:fld id="{E38BA50E-BAE6-4426-82D3-815483C856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67244-40A4-491C-A7A3-05C298FC333A}" type="datetime1">
              <a:rPr lang="en-US" smtClean="0"/>
              <a:t>3/3/2016</a:t>
            </a:fld>
            <a:endParaRPr lang="en-US"/>
          </a:p>
        </p:txBody>
      </p:sp>
      <p:sp>
        <p:nvSpPr>
          <p:cNvPr id="3" name="Footer Placeholder 2"/>
          <p:cNvSpPr>
            <a:spLocks noGrp="1"/>
          </p:cNvSpPr>
          <p:nvPr>
            <p:ph type="ftr" sz="quarter" idx="11"/>
          </p:nvPr>
        </p:nvSpPr>
        <p:spPr/>
        <p:txBody>
          <a:bodyPr/>
          <a:lstStyle/>
          <a:p>
            <a:r>
              <a:rPr lang="en-US" smtClean="0"/>
              <a:t>BJ Furman SJSU Mechanical Engineering  ME 106</a:t>
            </a:r>
            <a:endParaRPr lang="en-US"/>
          </a:p>
        </p:txBody>
      </p:sp>
      <p:sp>
        <p:nvSpPr>
          <p:cNvPr id="4" name="Slide Number Placeholder 3"/>
          <p:cNvSpPr>
            <a:spLocks noGrp="1"/>
          </p:cNvSpPr>
          <p:nvPr>
            <p:ph type="sldNum" sz="quarter" idx="12"/>
          </p:nvPr>
        </p:nvSpPr>
        <p:spPr/>
        <p:txBody>
          <a:bodyPr/>
          <a:lstStyle/>
          <a:p>
            <a:fld id="{E38BA50E-BAE6-4426-82D3-815483C856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B0D7B0-B276-46A8-8E72-F9DF6C15B903}" type="datetime1">
              <a:rPr lang="en-US" smtClean="0"/>
              <a:t>3/3/2016</a:t>
            </a:fld>
            <a:endParaRPr lang="en-US"/>
          </a:p>
        </p:txBody>
      </p:sp>
      <p:sp>
        <p:nvSpPr>
          <p:cNvPr id="6" name="Footer Placeholder 5"/>
          <p:cNvSpPr>
            <a:spLocks noGrp="1"/>
          </p:cNvSpPr>
          <p:nvPr>
            <p:ph type="ftr" sz="quarter" idx="11"/>
          </p:nvPr>
        </p:nvSpPr>
        <p:spPr/>
        <p:txBody>
          <a:bodyPr/>
          <a:lstStyle/>
          <a:p>
            <a:r>
              <a:rPr lang="en-US" smtClean="0"/>
              <a:t>BJ Furman SJSU Mechanical Engineering  ME 106</a:t>
            </a:r>
            <a:endParaRPr lang="en-US"/>
          </a:p>
        </p:txBody>
      </p:sp>
      <p:sp>
        <p:nvSpPr>
          <p:cNvPr id="7" name="Slide Number Placeholder 6"/>
          <p:cNvSpPr>
            <a:spLocks noGrp="1"/>
          </p:cNvSpPr>
          <p:nvPr>
            <p:ph type="sldNum" sz="quarter" idx="12"/>
          </p:nvPr>
        </p:nvSpPr>
        <p:spPr/>
        <p:txBody>
          <a:bodyPr/>
          <a:lstStyle/>
          <a:p>
            <a:fld id="{E38BA50E-BAE6-4426-82D3-815483C8565A}"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B74F229-3EBA-4EC6-BBE8-372506A0CF1B}" type="datetime1">
              <a:rPr lang="en-US" smtClean="0"/>
              <a:t>3/3/2016</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BJ Furman SJSU Mechanical Engineering  ME 106</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38BA50E-BAE6-4426-82D3-815483C8565A}"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281FD24-59CD-4DDB-9C4E-D82FD4CC5AA9}" type="datetime1">
              <a:rPr lang="en-US" smtClean="0"/>
              <a:t>3/3/2016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dirty="0" smtClean="0"/>
              <a:t>BJ Furman SJSU Mechanical Engineering  ME 106</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38BA50E-BAE6-4426-82D3-815483C8565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866" r:id="rId12"/>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10" Type="http://schemas.openxmlformats.org/officeDocument/2006/relationships/image" Target="../media/image19.wmf"/><Relationship Id="rId4" Type="http://schemas.openxmlformats.org/officeDocument/2006/relationships/image" Target="../media/image20.jpeg"/><Relationship Id="rId9"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22.emf"/><Relationship Id="rId18" Type="http://schemas.openxmlformats.org/officeDocument/2006/relationships/customXml" Target="../ink/ink13.xml"/><Relationship Id="rId26" Type="http://schemas.openxmlformats.org/officeDocument/2006/relationships/image" Target="../media/image23.png"/><Relationship Id="rId3" Type="http://schemas.openxmlformats.org/officeDocument/2006/relationships/image" Target="../media/image22.png"/><Relationship Id="rId21" Type="http://schemas.openxmlformats.org/officeDocument/2006/relationships/image" Target="../media/image26.emf"/><Relationship Id="rId7" Type="http://schemas.openxmlformats.org/officeDocument/2006/relationships/image" Target="../media/image19.emf"/><Relationship Id="rId12" Type="http://schemas.openxmlformats.org/officeDocument/2006/relationships/customXml" Target="../ink/ink10.xml"/><Relationship Id="rId17" Type="http://schemas.openxmlformats.org/officeDocument/2006/relationships/image" Target="../media/image24.emf"/><Relationship Id="rId25" Type="http://schemas.openxmlformats.org/officeDocument/2006/relationships/image" Target="../media/image28.emf"/><Relationship Id="rId2" Type="http://schemas.openxmlformats.org/officeDocument/2006/relationships/image" Target="../media/image21.png"/><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21.emf"/><Relationship Id="rId24" Type="http://schemas.openxmlformats.org/officeDocument/2006/relationships/customXml" Target="../ink/ink16.xml"/><Relationship Id="rId5" Type="http://schemas.openxmlformats.org/officeDocument/2006/relationships/image" Target="../media/image18.emf"/><Relationship Id="rId15" Type="http://schemas.openxmlformats.org/officeDocument/2006/relationships/image" Target="../media/image23.emf"/><Relationship Id="rId23" Type="http://schemas.openxmlformats.org/officeDocument/2006/relationships/image" Target="../media/image27.emf"/><Relationship Id="rId10" Type="http://schemas.openxmlformats.org/officeDocument/2006/relationships/customXml" Target="../ink/ink9.xml"/><Relationship Id="rId19" Type="http://schemas.openxmlformats.org/officeDocument/2006/relationships/image" Target="../media/image25.emf"/><Relationship Id="rId4" Type="http://schemas.openxmlformats.org/officeDocument/2006/relationships/customXml" Target="../ink/ink6.xml"/><Relationship Id="rId9" Type="http://schemas.openxmlformats.org/officeDocument/2006/relationships/image" Target="../media/image20.emf"/><Relationship Id="rId14" Type="http://schemas.openxmlformats.org/officeDocument/2006/relationships/customXml" Target="../ink/ink11.xml"/><Relationship Id="rId22" Type="http://schemas.openxmlformats.org/officeDocument/2006/relationships/customXml" Target="../ink/ink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19.xml"/><Relationship Id="rId13" Type="http://schemas.openxmlformats.org/officeDocument/2006/relationships/image" Target="../media/image31.emf"/><Relationship Id="rId3" Type="http://schemas.openxmlformats.org/officeDocument/2006/relationships/image" Target="../media/image25.png"/><Relationship Id="rId7" Type="http://schemas.openxmlformats.org/officeDocument/2006/relationships/image" Target="../media/image33.emf"/><Relationship Id="rId12" Type="http://schemas.openxmlformats.org/officeDocument/2006/relationships/customXml" Target="../ink/ink21.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customXml" Target="../ink/ink18.xml"/><Relationship Id="rId11" Type="http://schemas.openxmlformats.org/officeDocument/2006/relationships/image" Target="../media/image30.emf"/><Relationship Id="rId5" Type="http://schemas.openxmlformats.org/officeDocument/2006/relationships/image" Target="../media/image32.emf"/><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29.emf"/></Relationships>
</file>

<file path=ppt/slides/_rels/slide21.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6.emf"/><Relationship Id="rId12" Type="http://schemas.openxmlformats.org/officeDocument/2006/relationships/customXml" Target="../ink/ink27.xml"/><Relationship Id="rId17" Type="http://schemas.openxmlformats.org/officeDocument/2006/relationships/image" Target="../media/image41.emf"/><Relationship Id="rId2" Type="http://schemas.openxmlformats.org/officeDocument/2006/relationships/customXml" Target="../ink/ink22.xml"/><Relationship Id="rId16"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24.xml"/><Relationship Id="rId11" Type="http://schemas.openxmlformats.org/officeDocument/2006/relationships/image" Target="../media/image38.emf"/><Relationship Id="rId5" Type="http://schemas.openxmlformats.org/officeDocument/2006/relationships/image" Target="../media/image35.emf"/><Relationship Id="rId15" Type="http://schemas.openxmlformats.org/officeDocument/2006/relationships/image" Target="../media/image40.emf"/><Relationship Id="rId10" Type="http://schemas.openxmlformats.org/officeDocument/2006/relationships/customXml" Target="../ink/ink26.xml"/><Relationship Id="rId4" Type="http://schemas.openxmlformats.org/officeDocument/2006/relationships/customXml" Target="../ink/ink23.xml"/><Relationship Id="rId9" Type="http://schemas.openxmlformats.org/officeDocument/2006/relationships/image" Target="../media/image37.emf"/><Relationship Id="rId14" Type="http://schemas.openxmlformats.org/officeDocument/2006/relationships/customXml" Target="../ink/ink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customXml" Target="../ink/ink35.xml"/><Relationship Id="rId3" Type="http://schemas.openxmlformats.org/officeDocument/2006/relationships/customXml" Target="../ink/ink30.xml"/><Relationship Id="rId7" Type="http://schemas.openxmlformats.org/officeDocument/2006/relationships/customXml" Target="../ink/ink32.xml"/><Relationship Id="rId12" Type="http://schemas.openxmlformats.org/officeDocument/2006/relationships/image" Target="../media/image44.emf"/><Relationship Id="rId2" Type="http://schemas.openxmlformats.org/officeDocument/2006/relationships/notesSlide" Target="../notesSlides/notesSlide13.xml"/><Relationship Id="rId16"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35.emf"/><Relationship Id="rId11" Type="http://schemas.openxmlformats.org/officeDocument/2006/relationships/customXml" Target="../ink/ink34.xml"/><Relationship Id="rId5" Type="http://schemas.openxmlformats.org/officeDocument/2006/relationships/customXml" Target="../ink/ink31.xml"/><Relationship Id="rId15" Type="http://schemas.openxmlformats.org/officeDocument/2006/relationships/customXml" Target="../ink/ink36.xml"/><Relationship Id="rId10" Type="http://schemas.openxmlformats.org/officeDocument/2006/relationships/image" Target="../media/image43.emf"/><Relationship Id="rId4" Type="http://schemas.openxmlformats.org/officeDocument/2006/relationships/image" Target="../media/image34.emf"/><Relationship Id="rId9" Type="http://schemas.openxmlformats.org/officeDocument/2006/relationships/customXml" Target="../ink/ink33.xml"/><Relationship Id="rId14" Type="http://schemas.openxmlformats.org/officeDocument/2006/relationships/image" Target="../media/image45.emf"/></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15.xml"/><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image" Target="../media/image440.emf"/><Relationship Id="rId18" Type="http://schemas.openxmlformats.org/officeDocument/2006/relationships/customXml" Target="../ink/ink45.xml"/><Relationship Id="rId26" Type="http://schemas.openxmlformats.org/officeDocument/2006/relationships/image" Target="../media/image63.emf"/><Relationship Id="rId3" Type="http://schemas.openxmlformats.org/officeDocument/2006/relationships/image" Target="../media/image390.emf"/><Relationship Id="rId21" Type="http://schemas.openxmlformats.org/officeDocument/2006/relationships/image" Target="../media/image48.emf"/><Relationship Id="rId7" Type="http://schemas.openxmlformats.org/officeDocument/2006/relationships/image" Target="../media/image410.emf"/><Relationship Id="rId12" Type="http://schemas.openxmlformats.org/officeDocument/2006/relationships/customXml" Target="../ink/ink42.xml"/><Relationship Id="rId17" Type="http://schemas.openxmlformats.org/officeDocument/2006/relationships/image" Target="../media/image460.emf"/><Relationship Id="rId25" Type="http://schemas.openxmlformats.org/officeDocument/2006/relationships/customXml" Target="../ink/ink48.xml"/><Relationship Id="rId2" Type="http://schemas.openxmlformats.org/officeDocument/2006/relationships/customXml" Target="../ink/ink37.xml"/><Relationship Id="rId16" Type="http://schemas.openxmlformats.org/officeDocument/2006/relationships/customXml" Target="../ink/ink44.xml"/><Relationship Id="rId20" Type="http://schemas.openxmlformats.org/officeDocument/2006/relationships/customXml" Target="../ink/ink46.xml"/><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image" Target="../media/image430.emf"/><Relationship Id="rId24" Type="http://schemas.openxmlformats.org/officeDocument/2006/relationships/image" Target="../media/image62.emf"/><Relationship Id="rId5" Type="http://schemas.openxmlformats.org/officeDocument/2006/relationships/image" Target="../media/image400.emf"/><Relationship Id="rId15" Type="http://schemas.openxmlformats.org/officeDocument/2006/relationships/image" Target="../media/image450.emf"/><Relationship Id="rId23" Type="http://schemas.openxmlformats.org/officeDocument/2006/relationships/customXml" Target="../ink/ink47.xml"/><Relationship Id="rId28" Type="http://schemas.openxmlformats.org/officeDocument/2006/relationships/image" Target="../media/image64.emf"/><Relationship Id="rId10" Type="http://schemas.openxmlformats.org/officeDocument/2006/relationships/customXml" Target="../ink/ink41.xml"/><Relationship Id="rId19" Type="http://schemas.openxmlformats.org/officeDocument/2006/relationships/image" Target="../media/image47.emf"/><Relationship Id="rId4" Type="http://schemas.openxmlformats.org/officeDocument/2006/relationships/customXml" Target="../ink/ink38.xml"/><Relationship Id="rId9" Type="http://schemas.openxmlformats.org/officeDocument/2006/relationships/image" Target="../media/image420.emf"/><Relationship Id="rId14" Type="http://schemas.openxmlformats.org/officeDocument/2006/relationships/customXml" Target="../ink/ink43.xml"/><Relationship Id="rId22" Type="http://schemas.openxmlformats.org/officeDocument/2006/relationships/slide" Target="slide24.xml"/><Relationship Id="rId27" Type="http://schemas.openxmlformats.org/officeDocument/2006/relationships/customXml" Target="../ink/ink49.xml"/></Relationships>
</file>

<file path=ppt/slides/_rels/slide29.xml.rels><?xml version="1.0" encoding="UTF-8" standalone="yes"?>
<Relationships xmlns="http://schemas.openxmlformats.org/package/2006/relationships"><Relationship Id="rId8" Type="http://schemas.openxmlformats.org/officeDocument/2006/relationships/customXml" Target="../ink/ink51.xml"/><Relationship Id="rId13" Type="http://schemas.openxmlformats.org/officeDocument/2006/relationships/image" Target="../media/image54.emf"/><Relationship Id="rId18" Type="http://schemas.openxmlformats.org/officeDocument/2006/relationships/customXml" Target="../ink/ink56.xml"/><Relationship Id="rId26" Type="http://schemas.openxmlformats.org/officeDocument/2006/relationships/customXml" Target="../ink/ink59.xml"/><Relationship Id="rId3" Type="http://schemas.openxmlformats.org/officeDocument/2006/relationships/image" Target="../media/image49.emf"/><Relationship Id="rId7" Type="http://schemas.openxmlformats.org/officeDocument/2006/relationships/image" Target="../media/image51.emf"/><Relationship Id="rId12" Type="http://schemas.openxmlformats.org/officeDocument/2006/relationships/customXml" Target="../ink/ink53.xml"/><Relationship Id="rId17" Type="http://schemas.openxmlformats.org/officeDocument/2006/relationships/image" Target="../media/image56.emf"/><Relationship Id="rId25" Type="http://schemas.openxmlformats.org/officeDocument/2006/relationships/image" Target="../media/image600.emf"/><Relationship Id="rId33" Type="http://schemas.openxmlformats.org/officeDocument/2006/relationships/image" Target="../media/image50.emf"/><Relationship Id="rId2" Type="http://schemas.openxmlformats.org/officeDocument/2006/relationships/notesSlide" Target="../notesSlides/notesSlide17.xml"/><Relationship Id="rId16" Type="http://schemas.openxmlformats.org/officeDocument/2006/relationships/customXml" Target="../ink/ink55.xml"/><Relationship Id="rId20" Type="http://schemas.openxmlformats.org/officeDocument/2006/relationships/customXml" Target="../ink/ink57.xml"/><Relationship Id="rId29" Type="http://schemas.openxmlformats.org/officeDocument/2006/relationships/image" Target="../media/image620.emf"/><Relationship Id="rId1" Type="http://schemas.openxmlformats.org/officeDocument/2006/relationships/slideLayout" Target="../slideLayouts/slideLayout2.xml"/><Relationship Id="rId11" Type="http://schemas.openxmlformats.org/officeDocument/2006/relationships/image" Target="../media/image53.emf"/><Relationship Id="rId24" Type="http://schemas.openxmlformats.org/officeDocument/2006/relationships/customXml" Target="../ink/ink58.xml"/><Relationship Id="rId32" Type="http://schemas.openxmlformats.org/officeDocument/2006/relationships/customXml" Target="../ink/ink61.xml"/><Relationship Id="rId15" Type="http://schemas.openxmlformats.org/officeDocument/2006/relationships/image" Target="../media/image55.emf"/><Relationship Id="rId23" Type="http://schemas.openxmlformats.org/officeDocument/2006/relationships/image" Target="../media/image59.emf"/><Relationship Id="rId10" Type="http://schemas.openxmlformats.org/officeDocument/2006/relationships/customXml" Target="../ink/ink52.xml"/><Relationship Id="rId19" Type="http://schemas.openxmlformats.org/officeDocument/2006/relationships/image" Target="../media/image570.emf"/><Relationship Id="rId31" Type="http://schemas.openxmlformats.org/officeDocument/2006/relationships/image" Target="../media/image630.emf"/><Relationship Id="rId4" Type="http://schemas.openxmlformats.org/officeDocument/2006/relationships/customXml" Target="../ink/ink50.xml"/><Relationship Id="rId9" Type="http://schemas.openxmlformats.org/officeDocument/2006/relationships/image" Target="../media/image52.emf"/><Relationship Id="rId14" Type="http://schemas.openxmlformats.org/officeDocument/2006/relationships/customXml" Target="../ink/ink54.xml"/><Relationship Id="rId30" Type="http://schemas.openxmlformats.org/officeDocument/2006/relationships/customXml" Target="../ink/ink6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5" Type="http://schemas.openxmlformats.org/officeDocument/2006/relationships/image" Target="../media/image70.emf"/><Relationship Id="rId4" Type="http://schemas.openxmlformats.org/officeDocument/2006/relationships/customXml" Target="../ink/ink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omega.com/temperature/z/pdf/z131-148.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relays.te.com/appnotes/app_pdfs/13c3311.pdf" TargetMode="External"/><Relationship Id="rId2" Type="http://schemas.openxmlformats.org/officeDocument/2006/relationships/hyperlink" Target="http://www.littelfuse.com/data/en/Application_Notes/an9768.pdf" TargetMode="External"/><Relationship Id="rId1" Type="http://schemas.openxmlformats.org/officeDocument/2006/relationships/slideLayout" Target="../slideLayouts/slideLayout2.xml"/><Relationship Id="rId5" Type="http://schemas.openxmlformats.org/officeDocument/2006/relationships/hyperlink" Target="http://relays.te.com/appnotes/app_pdfs/13c3344.pdf" TargetMode="External"/><Relationship Id="rId4" Type="http://schemas.openxmlformats.org/officeDocument/2006/relationships/hyperlink" Target="http://relays.te.com/appnotes/app_pdfs/13c3264.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emf"/><Relationship Id="rId3" Type="http://schemas.openxmlformats.org/officeDocument/2006/relationships/image" Target="../media/image8.JPG"/><Relationship Id="rId7" Type="http://schemas.openxmlformats.org/officeDocument/2006/relationships/image" Target="../media/image10.emf"/><Relationship Id="rId12" Type="http://schemas.openxmlformats.org/officeDocument/2006/relationships/customXml" Target="../ink/ink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2.emf"/><Relationship Id="rId5" Type="http://schemas.openxmlformats.org/officeDocument/2006/relationships/image" Target="../media/image9.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4752" y="3848608"/>
            <a:ext cx="2524888" cy="252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p:txBody>
          <a:bodyPr>
            <a:normAutofit/>
          </a:bodyPr>
          <a:lstStyle/>
          <a:p>
            <a:r>
              <a:rPr lang="en-US" dirty="0" smtClean="0"/>
              <a:t>BJ Furman</a:t>
            </a:r>
          </a:p>
          <a:p>
            <a:r>
              <a:rPr lang="en-US" dirty="0" smtClean="0"/>
              <a:t>03MAR2016</a:t>
            </a:r>
            <a:endParaRPr lang="en-US" dirty="0"/>
          </a:p>
        </p:txBody>
      </p:sp>
      <p:sp>
        <p:nvSpPr>
          <p:cNvPr id="2" name="Title 1"/>
          <p:cNvSpPr>
            <a:spLocks noGrp="1"/>
          </p:cNvSpPr>
          <p:nvPr>
            <p:ph type="ctrTitle"/>
          </p:nvPr>
        </p:nvSpPr>
        <p:spPr/>
        <p:txBody>
          <a:bodyPr>
            <a:normAutofit/>
          </a:bodyPr>
          <a:lstStyle/>
          <a:p>
            <a:r>
              <a:rPr lang="en-US" dirty="0" smtClean="0"/>
              <a:t>Interfacing to Control Power</a:t>
            </a:r>
            <a:endParaRPr lang="en-US" dirty="0"/>
          </a:p>
        </p:txBody>
      </p:sp>
      <p:sp>
        <p:nvSpPr>
          <p:cNvPr id="4" name="Rectangle 3"/>
          <p:cNvSpPr/>
          <p:nvPr/>
        </p:nvSpPr>
        <p:spPr>
          <a:xfrm>
            <a:off x="5861305" y="6017180"/>
            <a:ext cx="2688335" cy="215444"/>
          </a:xfrm>
          <a:prstGeom prst="rect">
            <a:avLst/>
          </a:prstGeom>
        </p:spPr>
        <p:txBody>
          <a:bodyPr wrap="square">
            <a:spAutoFit/>
          </a:bodyPr>
          <a:lstStyle/>
          <a:p>
            <a:r>
              <a:rPr lang="en-US" sz="800" dirty="0">
                <a:latin typeface="Arial Narrow" pitchFamily="34" charset="0"/>
              </a:rPr>
              <a:t>https://www.jameco.com/Jameco/Products/ProdImag/1939589.jpg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944" y="4276607"/>
            <a:ext cx="1543007" cy="2020606"/>
          </a:xfrm>
          <a:prstGeom prst="rect">
            <a:avLst/>
          </a:prstGeom>
        </p:spPr>
      </p:pic>
      <p:sp>
        <p:nvSpPr>
          <p:cNvPr id="10" name="Rectangle 9"/>
          <p:cNvSpPr/>
          <p:nvPr/>
        </p:nvSpPr>
        <p:spPr>
          <a:xfrm>
            <a:off x="3453743" y="6379450"/>
            <a:ext cx="2121408" cy="215444"/>
          </a:xfrm>
          <a:prstGeom prst="rect">
            <a:avLst/>
          </a:prstGeom>
        </p:spPr>
        <p:txBody>
          <a:bodyPr wrap="square">
            <a:spAutoFit/>
          </a:bodyPr>
          <a:lstStyle/>
          <a:p>
            <a:r>
              <a:rPr lang="en-US" sz="800" dirty="0" smtClean="0">
                <a:latin typeface="Arial Narrow" pitchFamily="34" charset="0"/>
              </a:rPr>
              <a:t>Introduction to Mechatronics, Figure 17.16, p. 410.</a:t>
            </a:r>
            <a:endParaRPr lang="en-US" sz="800" dirty="0">
              <a:latin typeface="Arial Narrow" pitchFamily="34" charset="0"/>
            </a:endParaRPr>
          </a:p>
        </p:txBody>
      </p:sp>
      <p:pic>
        <p:nvPicPr>
          <p:cNvPr id="11"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18" y="4006431"/>
            <a:ext cx="3082925" cy="222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5"/>
          <p:cNvSpPr>
            <a:spLocks noChangeArrowheads="1"/>
          </p:cNvSpPr>
          <p:nvPr/>
        </p:nvSpPr>
        <p:spPr bwMode="auto">
          <a:xfrm>
            <a:off x="237701" y="6116238"/>
            <a:ext cx="49720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50" dirty="0"/>
              <a:t>http://arduino.cc/en/uploads/Main/ArduinoDuemilanove.jpg</a:t>
            </a:r>
          </a:p>
        </p:txBody>
      </p:sp>
    </p:spTree>
    <p:extLst>
      <p:ext uri="{BB962C8B-B14F-4D97-AF65-F5344CB8AC3E}">
        <p14:creationId xmlns:p14="http://schemas.microsoft.com/office/powerpoint/2010/main" val="1705649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95645"/>
            <a:ext cx="8229600" cy="746188"/>
          </a:xfrm>
        </p:spPr>
        <p:txBody>
          <a:bodyPr>
            <a:normAutofit/>
          </a:bodyPr>
          <a:lstStyle/>
          <a:p>
            <a:pPr eaLnBrk="1" hangingPunct="1"/>
            <a:r>
              <a:rPr lang="en-US" sz="3300" dirty="0" smtClean="0"/>
              <a:t>I-V Characteristic for a </a:t>
            </a:r>
            <a:r>
              <a:rPr lang="en-US" sz="3300" dirty="0" err="1" smtClean="0"/>
              <a:t>Zener</a:t>
            </a:r>
            <a:r>
              <a:rPr lang="en-US" sz="3300" dirty="0" smtClean="0"/>
              <a:t> Diode</a:t>
            </a:r>
          </a:p>
        </p:txBody>
      </p:sp>
      <p:grpSp>
        <p:nvGrpSpPr>
          <p:cNvPr id="3" name="Group 2"/>
          <p:cNvGrpSpPr/>
          <p:nvPr/>
        </p:nvGrpSpPr>
        <p:grpSpPr>
          <a:xfrm>
            <a:off x="3086777" y="1050363"/>
            <a:ext cx="2215642" cy="920159"/>
            <a:chOff x="2986193" y="968067"/>
            <a:chExt cx="2215642" cy="920159"/>
          </a:xfrm>
        </p:grpSpPr>
        <p:sp>
          <p:nvSpPr>
            <p:cNvPr id="30" name="Text Box 13"/>
            <p:cNvSpPr txBox="1">
              <a:spLocks noChangeArrowheads="1"/>
            </p:cNvSpPr>
            <p:nvPr/>
          </p:nvSpPr>
          <p:spPr bwMode="auto">
            <a:xfrm>
              <a:off x="2986193" y="1344686"/>
              <a:ext cx="884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a:t>Anode</a:t>
              </a:r>
              <a:br>
                <a:rPr lang="en-US" sz="1400" dirty="0"/>
              </a:br>
              <a:r>
                <a:rPr lang="en-US" sz="1400" dirty="0"/>
                <a:t>(P)</a:t>
              </a:r>
            </a:p>
          </p:txBody>
        </p:sp>
        <p:sp>
          <p:nvSpPr>
            <p:cNvPr id="31" name="Text Box 14"/>
            <p:cNvSpPr txBox="1">
              <a:spLocks noChangeArrowheads="1"/>
            </p:cNvSpPr>
            <p:nvPr/>
          </p:nvSpPr>
          <p:spPr bwMode="auto">
            <a:xfrm>
              <a:off x="4240868" y="1365006"/>
              <a:ext cx="960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a:t>Cathode</a:t>
              </a:r>
              <a:br>
                <a:rPr lang="en-US" sz="1400" dirty="0"/>
              </a:br>
              <a:r>
                <a:rPr lang="en-US" sz="1400" dirty="0"/>
                <a:t>(N)</a:t>
              </a:r>
            </a:p>
          </p:txBody>
        </p:sp>
        <p:grpSp>
          <p:nvGrpSpPr>
            <p:cNvPr id="33" name="Group 42"/>
            <p:cNvGrpSpPr>
              <a:grpSpLocks/>
            </p:cNvGrpSpPr>
            <p:nvPr/>
          </p:nvGrpSpPr>
          <p:grpSpPr bwMode="auto">
            <a:xfrm>
              <a:off x="3082100" y="968067"/>
              <a:ext cx="1803084" cy="396939"/>
              <a:chOff x="1500429" y="5374870"/>
              <a:chExt cx="1102936" cy="243418"/>
            </a:xfrm>
          </p:grpSpPr>
          <p:grpSp>
            <p:nvGrpSpPr>
              <p:cNvPr id="34" name="Group 24"/>
              <p:cNvGrpSpPr>
                <a:grpSpLocks/>
              </p:cNvGrpSpPr>
              <p:nvPr/>
            </p:nvGrpSpPr>
            <p:grpSpPr bwMode="auto">
              <a:xfrm>
                <a:off x="1500429" y="5374870"/>
                <a:ext cx="1102936" cy="241333"/>
                <a:chOff x="5334000" y="2606675"/>
                <a:chExt cx="2743200" cy="838200"/>
              </a:xfrm>
            </p:grpSpPr>
            <p:sp>
              <p:nvSpPr>
                <p:cNvPr id="37" name="Line 4"/>
                <p:cNvSpPr>
                  <a:spLocks noChangeShapeType="1"/>
                </p:cNvSpPr>
                <p:nvPr/>
              </p:nvSpPr>
              <p:spPr bwMode="auto">
                <a:xfrm>
                  <a:off x="53340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5"/>
                <p:cNvSpPr>
                  <a:spLocks noChangeShapeType="1"/>
                </p:cNvSpPr>
                <p:nvPr/>
              </p:nvSpPr>
              <p:spPr bwMode="auto">
                <a:xfrm>
                  <a:off x="70104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6"/>
                <p:cNvSpPr>
                  <a:spLocks noChangeShapeType="1"/>
                </p:cNvSpPr>
                <p:nvPr/>
              </p:nvSpPr>
              <p:spPr bwMode="auto">
                <a:xfrm>
                  <a:off x="7010400" y="2606675"/>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Freeform 12"/>
                <p:cNvSpPr>
                  <a:spLocks/>
                </p:cNvSpPr>
                <p:nvPr/>
              </p:nvSpPr>
              <p:spPr bwMode="auto">
                <a:xfrm>
                  <a:off x="6400800" y="2606675"/>
                  <a:ext cx="609600" cy="838200"/>
                </a:xfrm>
                <a:custGeom>
                  <a:avLst/>
                  <a:gdLst>
                    <a:gd name="T0" fmla="*/ 0 w 384"/>
                    <a:gd name="T1" fmla="*/ 0 h 528"/>
                    <a:gd name="T2" fmla="*/ 0 w 384"/>
                    <a:gd name="T3" fmla="*/ 1330642500 h 528"/>
                    <a:gd name="T4" fmla="*/ 967740000 w 384"/>
                    <a:gd name="T5" fmla="*/ 604837500 h 528"/>
                    <a:gd name="T6" fmla="*/ 0 w 384"/>
                    <a:gd name="T7" fmla="*/ 0 h 528"/>
                    <a:gd name="T8" fmla="*/ 0 60000 65536"/>
                    <a:gd name="T9" fmla="*/ 0 60000 65536"/>
                    <a:gd name="T10" fmla="*/ 0 60000 65536"/>
                    <a:gd name="T11" fmla="*/ 0 60000 65536"/>
                    <a:gd name="T12" fmla="*/ 0 w 384"/>
                    <a:gd name="T13" fmla="*/ 0 h 528"/>
                    <a:gd name="T14" fmla="*/ 384 w 384"/>
                    <a:gd name="T15" fmla="*/ 528 h 528"/>
                  </a:gdLst>
                  <a:ahLst/>
                  <a:cxnLst>
                    <a:cxn ang="T8">
                      <a:pos x="T0" y="T1"/>
                    </a:cxn>
                    <a:cxn ang="T9">
                      <a:pos x="T2" y="T3"/>
                    </a:cxn>
                    <a:cxn ang="T10">
                      <a:pos x="T4" y="T5"/>
                    </a:cxn>
                    <a:cxn ang="T11">
                      <a:pos x="T6" y="T7"/>
                    </a:cxn>
                  </a:cxnLst>
                  <a:rect l="T12" t="T13" r="T14" b="T15"/>
                  <a:pathLst>
                    <a:path w="384" h="528">
                      <a:moveTo>
                        <a:pt x="0" y="0"/>
                      </a:moveTo>
                      <a:lnTo>
                        <a:pt x="0" y="528"/>
                      </a:lnTo>
                      <a:lnTo>
                        <a:pt x="384" y="240"/>
                      </a:lnTo>
                      <a:lnTo>
                        <a:pt x="0"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35" name="Straight Connector 30"/>
              <p:cNvCxnSpPr>
                <a:cxnSpLocks noChangeShapeType="1"/>
              </p:cNvCxnSpPr>
              <p:nvPr/>
            </p:nvCxnSpPr>
            <p:spPr bwMode="auto">
              <a:xfrm>
                <a:off x="2157972" y="5375624"/>
                <a:ext cx="12214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32"/>
              <p:cNvCxnSpPr>
                <a:cxnSpLocks noChangeShapeType="1"/>
              </p:cNvCxnSpPr>
              <p:nvPr/>
            </p:nvCxnSpPr>
            <p:spPr bwMode="auto">
              <a:xfrm>
                <a:off x="2072114" y="5618288"/>
                <a:ext cx="1135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123" y="2000882"/>
            <a:ext cx="6495288" cy="3976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3172968" y="6379450"/>
            <a:ext cx="2325983" cy="230832"/>
          </a:xfrm>
          <a:prstGeom prst="rect">
            <a:avLst/>
          </a:prstGeom>
        </p:spPr>
        <p:txBody>
          <a:bodyPr wrap="square">
            <a:spAutoFit/>
          </a:bodyPr>
          <a:lstStyle/>
          <a:p>
            <a:r>
              <a:rPr lang="en-US" sz="900" dirty="0" smtClean="0">
                <a:latin typeface="Arial Narrow" pitchFamily="34" charset="0"/>
              </a:rPr>
              <a:t>Introduction to Mechatronics, Figure 10.8,  p. 203.</a:t>
            </a:r>
            <a:endParaRPr lang="en-US" sz="900" dirty="0">
              <a:latin typeface="Arial Narrow" pitchFamily="34" charset="0"/>
            </a:endParaRPr>
          </a:p>
        </p:txBody>
      </p:sp>
      <p:sp>
        <p:nvSpPr>
          <p:cNvPr id="2" name="Date Placeholder 1"/>
          <p:cNvSpPr>
            <a:spLocks noGrp="1"/>
          </p:cNvSpPr>
          <p:nvPr>
            <p:ph type="dt" sz="half" idx="10"/>
          </p:nvPr>
        </p:nvSpPr>
        <p:spPr/>
        <p:txBody>
          <a:bodyPr/>
          <a:lstStyle/>
          <a:p>
            <a:fld id="{3C137BC0-5C9D-4F0D-A1A9-FBB2043FDDC6}"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10</a:t>
            </a:fld>
            <a:endParaRPr lang="en-US" dirty="0"/>
          </a:p>
        </p:txBody>
      </p:sp>
    </p:spTree>
    <p:extLst>
      <p:ext uri="{BB962C8B-B14F-4D97-AF65-F5344CB8AC3E}">
        <p14:creationId xmlns:p14="http://schemas.microsoft.com/office/powerpoint/2010/main" val="163661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2" presetClass="entr" presetSubtype="8"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12290"/>
                                        </p:tgtEl>
                                        <p:attrNameLst>
                                          <p:attrName>style.visibility</p:attrName>
                                        </p:attrNameLst>
                                      </p:cBhvr>
                                      <p:to>
                                        <p:strVal val="visible"/>
                                      </p:to>
                                    </p:set>
                                    <p:animEffect transition="in" filter="circle(out)">
                                      <p:cBhvr>
                                        <p:cTn id="18" dur="2000"/>
                                        <p:tgtEl>
                                          <p:spTgt spid="12290"/>
                                        </p:tgtEl>
                                      </p:cBhvr>
                                    </p:animEffec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92149" y="1257745"/>
            <a:ext cx="7349192" cy="1076769"/>
          </a:xfrm>
        </p:spPr>
        <p:txBody>
          <a:bodyPr/>
          <a:lstStyle/>
          <a:p>
            <a:r>
              <a:rPr lang="en-US" dirty="0" smtClean="0"/>
              <a:t>Find V</a:t>
            </a:r>
            <a:r>
              <a:rPr lang="en-US" baseline="-25000" dirty="0" smtClean="0"/>
              <a:t>D</a:t>
            </a:r>
            <a:r>
              <a:rPr lang="en-US" dirty="0" smtClean="0"/>
              <a:t>, I</a:t>
            </a:r>
            <a:r>
              <a:rPr lang="en-US" baseline="-25000" dirty="0" smtClean="0"/>
              <a:t>R</a:t>
            </a:r>
            <a:r>
              <a:rPr lang="en-US" dirty="0" smtClean="0"/>
              <a:t>, V</a:t>
            </a:r>
            <a:r>
              <a:rPr lang="en-US" baseline="-25000" dirty="0" smtClean="0"/>
              <a:t>R, </a:t>
            </a:r>
            <a:r>
              <a:rPr lang="en-US" dirty="0"/>
              <a:t>R = 1</a:t>
            </a:r>
            <a:r>
              <a:rPr lang="el-GR" dirty="0" smtClean="0">
                <a:cs typeface="Arial" charset="0"/>
              </a:rPr>
              <a:t>Ω</a:t>
            </a:r>
            <a:r>
              <a:rPr lang="en-US" dirty="0" smtClean="0">
                <a:cs typeface="Arial" charset="0"/>
              </a:rPr>
              <a:t> </a:t>
            </a:r>
            <a:r>
              <a:rPr lang="en-US" sz="2000" dirty="0">
                <a:cs typeface="Arial" charset="0"/>
              </a:rPr>
              <a:t>(assume </a:t>
            </a:r>
            <a:r>
              <a:rPr lang="en-US" sz="2000" dirty="0" err="1">
                <a:cs typeface="Arial" charset="0"/>
              </a:rPr>
              <a:t>Vf</a:t>
            </a:r>
            <a:r>
              <a:rPr lang="en-US" sz="2000" dirty="0">
                <a:cs typeface="Arial" charset="0"/>
              </a:rPr>
              <a:t> = 0.7 </a:t>
            </a:r>
            <a:r>
              <a:rPr lang="en-US" sz="2000" dirty="0" smtClean="0">
                <a:cs typeface="Arial" charset="0"/>
              </a:rPr>
              <a:t>V, and look closely at the diagram)</a:t>
            </a:r>
            <a:r>
              <a:rPr lang="en-US" sz="2800" dirty="0" smtClean="0">
                <a:cs typeface="Arial" charset="0"/>
              </a:rPr>
              <a:t> </a:t>
            </a:r>
            <a:endParaRPr lang="en-US" dirty="0" smtClean="0"/>
          </a:p>
        </p:txBody>
      </p:sp>
      <p:sp>
        <p:nvSpPr>
          <p:cNvPr id="9220" name="Rectangle 2"/>
          <p:cNvSpPr>
            <a:spLocks noGrp="1" noChangeArrowheads="1"/>
          </p:cNvSpPr>
          <p:nvPr>
            <p:ph type="title"/>
          </p:nvPr>
        </p:nvSpPr>
        <p:spPr>
          <a:xfrm>
            <a:off x="692150" y="256033"/>
            <a:ext cx="8229600" cy="704088"/>
          </a:xfrm>
        </p:spPr>
        <p:txBody>
          <a:bodyPr>
            <a:normAutofit fontScale="90000"/>
          </a:bodyPr>
          <a:lstStyle/>
          <a:p>
            <a:pPr eaLnBrk="1" hangingPunct="1"/>
            <a:r>
              <a:rPr lang="en-US" dirty="0" smtClean="0"/>
              <a:t>Diode Example 1</a:t>
            </a:r>
          </a:p>
        </p:txBody>
      </p:sp>
      <p:grpSp>
        <p:nvGrpSpPr>
          <p:cNvPr id="2" name="Group 1"/>
          <p:cNvGrpSpPr/>
          <p:nvPr/>
        </p:nvGrpSpPr>
        <p:grpSpPr>
          <a:xfrm>
            <a:off x="1697269" y="2182113"/>
            <a:ext cx="5181600" cy="2209800"/>
            <a:chOff x="539750" y="2154682"/>
            <a:chExt cx="5181600" cy="2209800"/>
          </a:xfrm>
        </p:grpSpPr>
        <p:sp>
          <p:nvSpPr>
            <p:cNvPr id="9219" name="Rectangle 7"/>
            <p:cNvSpPr>
              <a:spLocks noChangeArrowheads="1"/>
            </p:cNvSpPr>
            <p:nvPr/>
          </p:nvSpPr>
          <p:spPr bwMode="auto">
            <a:xfrm>
              <a:off x="1530350" y="2764282"/>
              <a:ext cx="3124200" cy="1600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21" name="Oval 5"/>
            <p:cNvSpPr>
              <a:spLocks noChangeArrowheads="1"/>
            </p:cNvSpPr>
            <p:nvPr/>
          </p:nvSpPr>
          <p:spPr bwMode="auto">
            <a:xfrm>
              <a:off x="1301750" y="3297682"/>
              <a:ext cx="457200" cy="457200"/>
            </a:xfrm>
            <a:prstGeom prst="ellipse">
              <a:avLst/>
            </a:prstGeom>
            <a:solidFill>
              <a:schemeClr val="bg1"/>
            </a:solidFill>
            <a:ln w="38100">
              <a:solidFill>
                <a:schemeClr val="tx1"/>
              </a:solidFill>
              <a:round/>
              <a:headEnd/>
              <a:tailEnd/>
            </a:ln>
          </p:spPr>
          <p:txBody>
            <a:bodyPr wrap="none" anchor="ctr"/>
            <a:lstStyle/>
            <a:p>
              <a:endParaRPr lang="en-US"/>
            </a:p>
          </p:txBody>
        </p:sp>
        <p:sp>
          <p:nvSpPr>
            <p:cNvPr id="9222" name="AutoShape 6"/>
            <p:cNvSpPr>
              <a:spLocks noChangeArrowheads="1"/>
            </p:cNvSpPr>
            <p:nvPr/>
          </p:nvSpPr>
          <p:spPr bwMode="auto">
            <a:xfrm rot="5400000">
              <a:off x="2787650" y="2573782"/>
              <a:ext cx="457200" cy="38100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p>
          </p:txBody>
        </p:sp>
        <p:sp>
          <p:nvSpPr>
            <p:cNvPr id="9223" name="Line 8"/>
            <p:cNvSpPr>
              <a:spLocks noChangeShapeType="1"/>
            </p:cNvSpPr>
            <p:nvPr/>
          </p:nvSpPr>
          <p:spPr bwMode="auto">
            <a:xfrm>
              <a:off x="3206750" y="2535682"/>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Rectangle 12"/>
            <p:cNvSpPr>
              <a:spLocks noChangeArrowheads="1"/>
            </p:cNvSpPr>
            <p:nvPr/>
          </p:nvSpPr>
          <p:spPr bwMode="auto">
            <a:xfrm>
              <a:off x="4349750" y="3297682"/>
              <a:ext cx="609600" cy="533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225" name="Freeform 20"/>
            <p:cNvSpPr>
              <a:spLocks/>
            </p:cNvSpPr>
            <p:nvPr/>
          </p:nvSpPr>
          <p:spPr bwMode="auto">
            <a:xfrm>
              <a:off x="4502150" y="3297682"/>
              <a:ext cx="304800" cy="533400"/>
            </a:xfrm>
            <a:custGeom>
              <a:avLst/>
              <a:gdLst>
                <a:gd name="T0" fmla="*/ 241935000 w 192"/>
                <a:gd name="T1" fmla="*/ 0 h 336"/>
                <a:gd name="T2" fmla="*/ 0 w 192"/>
                <a:gd name="T3" fmla="*/ 120967500 h 336"/>
                <a:gd name="T4" fmla="*/ 483870000 w 192"/>
                <a:gd name="T5" fmla="*/ 241935000 h 336"/>
                <a:gd name="T6" fmla="*/ 0 w 192"/>
                <a:gd name="T7" fmla="*/ 362902500 h 336"/>
                <a:gd name="T8" fmla="*/ 483870000 w 192"/>
                <a:gd name="T9" fmla="*/ 483870000 h 336"/>
                <a:gd name="T10" fmla="*/ 0 w 192"/>
                <a:gd name="T11" fmla="*/ 604837500 h 336"/>
                <a:gd name="T12" fmla="*/ 483870000 w 192"/>
                <a:gd name="T13" fmla="*/ 725805000 h 336"/>
                <a:gd name="T14" fmla="*/ 241935000 w 192"/>
                <a:gd name="T15" fmla="*/ 846772500 h 336"/>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336"/>
                <a:gd name="T26" fmla="*/ 192 w 192"/>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336">
                  <a:moveTo>
                    <a:pt x="96" y="0"/>
                  </a:moveTo>
                  <a:lnTo>
                    <a:pt x="0" y="48"/>
                  </a:lnTo>
                  <a:lnTo>
                    <a:pt x="192" y="96"/>
                  </a:lnTo>
                  <a:lnTo>
                    <a:pt x="0" y="144"/>
                  </a:lnTo>
                  <a:lnTo>
                    <a:pt x="192" y="192"/>
                  </a:lnTo>
                  <a:lnTo>
                    <a:pt x="0" y="240"/>
                  </a:lnTo>
                  <a:lnTo>
                    <a:pt x="192" y="288"/>
                  </a:lnTo>
                  <a:lnTo>
                    <a:pt x="96" y="33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26" name="Text Box 21"/>
            <p:cNvSpPr txBox="1">
              <a:spLocks noChangeArrowheads="1"/>
            </p:cNvSpPr>
            <p:nvPr/>
          </p:nvSpPr>
          <p:spPr bwMode="auto">
            <a:xfrm>
              <a:off x="2368550" y="2154682"/>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  V</a:t>
              </a:r>
              <a:r>
                <a:rPr lang="en-US" sz="1600"/>
                <a:t>D</a:t>
              </a:r>
              <a:r>
                <a:rPr lang="en-US" sz="2400"/>
                <a:t>  -</a:t>
              </a:r>
            </a:p>
          </p:txBody>
        </p:sp>
        <p:sp>
          <p:nvSpPr>
            <p:cNvPr id="9227" name="Text Box 22"/>
            <p:cNvSpPr txBox="1">
              <a:spLocks noChangeArrowheads="1"/>
            </p:cNvSpPr>
            <p:nvPr/>
          </p:nvSpPr>
          <p:spPr bwMode="auto">
            <a:xfrm>
              <a:off x="4425950" y="2948432"/>
              <a:ext cx="1295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  </a:t>
              </a:r>
              <a:br>
                <a:rPr lang="en-US" sz="2400"/>
              </a:br>
              <a:r>
                <a:rPr lang="en-US" sz="2400"/>
                <a:t>V</a:t>
              </a:r>
              <a:r>
                <a:rPr lang="en-US" sz="1600"/>
                <a:t>R</a:t>
              </a:r>
              <a:r>
                <a:rPr lang="en-US" sz="2400"/>
                <a:t>  </a:t>
              </a:r>
              <a:br>
                <a:rPr lang="en-US" sz="2400"/>
              </a:br>
              <a:r>
                <a:rPr lang="en-US" sz="2400"/>
                <a:t>-</a:t>
              </a:r>
            </a:p>
          </p:txBody>
        </p:sp>
        <p:sp>
          <p:nvSpPr>
            <p:cNvPr id="9228" name="Text Box 23"/>
            <p:cNvSpPr txBox="1">
              <a:spLocks noChangeArrowheads="1"/>
            </p:cNvSpPr>
            <p:nvPr/>
          </p:nvSpPr>
          <p:spPr bwMode="auto">
            <a:xfrm>
              <a:off x="2825750" y="3907282"/>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I</a:t>
              </a:r>
              <a:r>
                <a:rPr lang="en-US" sz="1600"/>
                <a:t>R</a:t>
              </a:r>
              <a:endParaRPr lang="en-US" sz="2400"/>
            </a:p>
          </p:txBody>
        </p:sp>
        <p:sp>
          <p:nvSpPr>
            <p:cNvPr id="9229" name="Line 24"/>
            <p:cNvSpPr>
              <a:spLocks noChangeShapeType="1"/>
            </p:cNvSpPr>
            <p:nvPr/>
          </p:nvSpPr>
          <p:spPr bwMode="auto">
            <a:xfrm flipH="1">
              <a:off x="2444750" y="4135882"/>
              <a:ext cx="6096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Text Box 25"/>
            <p:cNvSpPr txBox="1">
              <a:spLocks noChangeArrowheads="1"/>
            </p:cNvSpPr>
            <p:nvPr/>
          </p:nvSpPr>
          <p:spPr bwMode="auto">
            <a:xfrm>
              <a:off x="539750" y="2764282"/>
              <a:ext cx="83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 </a:t>
              </a:r>
            </a:p>
            <a:p>
              <a:pPr algn="ctr">
                <a:spcBef>
                  <a:spcPct val="50000"/>
                </a:spcBef>
              </a:pPr>
              <a:r>
                <a:rPr lang="en-US" sz="2400" dirty="0"/>
                <a:t>10V</a:t>
              </a:r>
            </a:p>
            <a:p>
              <a:pPr algn="ctr">
                <a:spcBef>
                  <a:spcPct val="50000"/>
                </a:spcBef>
              </a:pPr>
              <a:r>
                <a:rPr lang="en-US" sz="2400" dirty="0"/>
                <a:t>+</a:t>
              </a:r>
            </a:p>
          </p:txBody>
        </p:sp>
      </p:grpSp>
      <p:sp>
        <p:nvSpPr>
          <p:cNvPr id="3" name="Rectangle 2"/>
          <p:cNvSpPr/>
          <p:nvPr/>
        </p:nvSpPr>
        <p:spPr>
          <a:xfrm>
            <a:off x="2008303" y="4753093"/>
            <a:ext cx="3563348" cy="523220"/>
          </a:xfrm>
          <a:prstGeom prst="rect">
            <a:avLst/>
          </a:prstGeom>
        </p:spPr>
        <p:txBody>
          <a:bodyPr wrap="none">
            <a:spAutoFit/>
          </a:bodyPr>
          <a:lstStyle/>
          <a:p>
            <a:r>
              <a:rPr lang="en-US" sz="2800" dirty="0">
                <a:solidFill>
                  <a:srgbClr val="FF0000"/>
                </a:solidFill>
              </a:rPr>
              <a:t>V</a:t>
            </a:r>
            <a:r>
              <a:rPr lang="en-US" sz="2800" baseline="-25000" dirty="0">
                <a:solidFill>
                  <a:srgbClr val="FF0000"/>
                </a:solidFill>
              </a:rPr>
              <a:t>D</a:t>
            </a:r>
            <a:r>
              <a:rPr lang="en-US" sz="2800" dirty="0">
                <a:solidFill>
                  <a:srgbClr val="FF0000"/>
                </a:solidFill>
              </a:rPr>
              <a:t> = -10V, V</a:t>
            </a:r>
            <a:r>
              <a:rPr lang="en-US" sz="2800" baseline="-25000" dirty="0">
                <a:solidFill>
                  <a:srgbClr val="FF0000"/>
                </a:solidFill>
              </a:rPr>
              <a:t>R</a:t>
            </a:r>
            <a:r>
              <a:rPr lang="en-US" sz="2800" dirty="0">
                <a:solidFill>
                  <a:srgbClr val="FF0000"/>
                </a:solidFill>
              </a:rPr>
              <a:t> = 0, I</a:t>
            </a:r>
            <a:r>
              <a:rPr lang="en-US" sz="2800" baseline="-25000" dirty="0">
                <a:solidFill>
                  <a:srgbClr val="FF0000"/>
                </a:solidFill>
              </a:rPr>
              <a:t>R</a:t>
            </a:r>
            <a:r>
              <a:rPr lang="en-US" sz="2800" dirty="0">
                <a:solidFill>
                  <a:srgbClr val="FF0000"/>
                </a:solidFill>
              </a:rPr>
              <a:t> = 0</a:t>
            </a:r>
          </a:p>
        </p:txBody>
      </p:sp>
      <p:sp>
        <p:nvSpPr>
          <p:cNvPr id="4" name="Date Placeholder 3"/>
          <p:cNvSpPr>
            <a:spLocks noGrp="1"/>
          </p:cNvSpPr>
          <p:nvPr>
            <p:ph type="dt" sz="half" idx="10"/>
          </p:nvPr>
        </p:nvSpPr>
        <p:spPr/>
        <p:txBody>
          <a:bodyPr/>
          <a:lstStyle/>
          <a:p>
            <a:fld id="{57040226-3268-41DD-BE86-925B28566913}" type="datetime1">
              <a:rPr lang="en-US" smtClean="0"/>
              <a:t>3/3/2016</a:t>
            </a:fld>
            <a:endParaRPr lang="en-US" dirty="0"/>
          </a:p>
        </p:txBody>
      </p:sp>
      <p:sp>
        <p:nvSpPr>
          <p:cNvPr id="5" name="Footer Placeholder 4"/>
          <p:cNvSpPr>
            <a:spLocks noGrp="1"/>
          </p:cNvSpPr>
          <p:nvPr>
            <p:ph type="ftr" sz="quarter" idx="11"/>
          </p:nvPr>
        </p:nvSpPr>
        <p:spPr/>
        <p:txBody>
          <a:bodyPr/>
          <a:lstStyle/>
          <a:p>
            <a:r>
              <a:rPr lang="en-US" smtClean="0"/>
              <a:t>BJ Furman SJSU Mechanical Engineering  ME 106</a:t>
            </a:r>
            <a:endParaRPr lang="en-US" dirty="0"/>
          </a:p>
        </p:txBody>
      </p:sp>
      <p:sp>
        <p:nvSpPr>
          <p:cNvPr id="6" name="Slide Number Placeholder 5"/>
          <p:cNvSpPr>
            <a:spLocks noGrp="1"/>
          </p:cNvSpPr>
          <p:nvPr>
            <p:ph type="sldNum" sz="quarter" idx="12"/>
          </p:nvPr>
        </p:nvSpPr>
        <p:spPr/>
        <p:txBody>
          <a:bodyPr/>
          <a:lstStyle/>
          <a:p>
            <a:fld id="{E38BA50E-BAE6-4426-82D3-815483C8565A}" type="slidenum">
              <a:rPr lang="en-US" smtClean="0"/>
              <a:pPr/>
              <a:t>11</a:t>
            </a:fld>
            <a:endParaRPr lang="en-US" dirty="0"/>
          </a:p>
        </p:txBody>
      </p:sp>
    </p:spTree>
    <p:extLst>
      <p:ext uri="{BB962C8B-B14F-4D97-AF65-F5344CB8AC3E}">
        <p14:creationId xmlns:p14="http://schemas.microsoft.com/office/powerpoint/2010/main" val="252705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iterate type="lt">
                                    <p:tmPct val="10000"/>
                                  </p:iterate>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par>
                          <p:cTn id="8" fill="hold">
                            <p:stCondLst>
                              <p:cond delay="1600"/>
                            </p:stCondLst>
                            <p:childTnLst>
                              <p:par>
                                <p:cTn id="9" presetID="10"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600"/>
                            </p:stCondLst>
                            <p:childTnLst>
                              <p:par>
                                <p:cTn id="13" presetID="10" presetClass="entr" presetSubtype="0" fill="hold" grpId="0" nodeType="afterEffect">
                                  <p:stCondLst>
                                    <p:cond delay="500"/>
                                  </p:stCondLst>
                                  <p:iterate type="lt">
                                    <p:tmPct val="10000"/>
                                  </p:iterate>
                                  <p:childTnLst>
                                    <p:set>
                                      <p:cBhvr>
                                        <p:cTn id="14" dur="1" fill="hold">
                                          <p:stCondLst>
                                            <p:cond delay="0"/>
                                          </p:stCondLst>
                                        </p:cTn>
                                        <p:tgtEl>
                                          <p:spTgt spid="20483">
                                            <p:txEl>
                                              <p:pRg st="0" end="0"/>
                                            </p:txEl>
                                          </p:spTgt>
                                        </p:tgtEl>
                                        <p:attrNameLst>
                                          <p:attrName>style.visibility</p:attrName>
                                        </p:attrNameLst>
                                      </p:cBhvr>
                                      <p:to>
                                        <p:strVal val="visible"/>
                                      </p:to>
                                    </p:set>
                                    <p:animEffect transition="in" filter="fade">
                                      <p:cBhvr>
                                        <p:cTn id="15" dur="500"/>
                                        <p:tgtEl>
                                          <p:spTgt spid="2048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lt">
                                    <p:tmPct val="30000"/>
                                  </p:iterate>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9220"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199" y="1237488"/>
            <a:ext cx="7328648" cy="838200"/>
          </a:xfrm>
        </p:spPr>
        <p:txBody>
          <a:bodyPr/>
          <a:lstStyle/>
          <a:p>
            <a:pPr eaLnBrk="1" hangingPunct="1"/>
            <a:r>
              <a:rPr lang="en-US" dirty="0" smtClean="0"/>
              <a:t>Find V</a:t>
            </a:r>
            <a:r>
              <a:rPr lang="en-US" baseline="-25000" dirty="0" smtClean="0"/>
              <a:t>D</a:t>
            </a:r>
            <a:r>
              <a:rPr lang="en-US" dirty="0" smtClean="0"/>
              <a:t>, I</a:t>
            </a:r>
            <a:r>
              <a:rPr lang="en-US" baseline="-25000" dirty="0" smtClean="0"/>
              <a:t>R</a:t>
            </a:r>
            <a:r>
              <a:rPr lang="en-US" dirty="0" smtClean="0"/>
              <a:t>, V</a:t>
            </a:r>
            <a:r>
              <a:rPr lang="en-US" baseline="-25000" dirty="0" smtClean="0"/>
              <a:t>R </a:t>
            </a:r>
            <a:r>
              <a:rPr lang="en-US" dirty="0" smtClean="0"/>
              <a:t>, R = 1</a:t>
            </a:r>
            <a:r>
              <a:rPr lang="el-GR" dirty="0" smtClean="0">
                <a:cs typeface="Arial" charset="0"/>
              </a:rPr>
              <a:t>Ω</a:t>
            </a:r>
            <a:r>
              <a:rPr lang="en-US" dirty="0" smtClean="0">
                <a:cs typeface="Arial" charset="0"/>
              </a:rPr>
              <a:t> </a:t>
            </a:r>
            <a:r>
              <a:rPr lang="en-US" sz="2000" dirty="0" smtClean="0">
                <a:cs typeface="Arial" charset="0"/>
              </a:rPr>
              <a:t>(assume </a:t>
            </a:r>
            <a:r>
              <a:rPr lang="en-US" sz="2000" dirty="0" err="1" smtClean="0">
                <a:cs typeface="Arial" charset="0"/>
              </a:rPr>
              <a:t>Vf</a:t>
            </a:r>
            <a:r>
              <a:rPr lang="en-US" sz="2000" dirty="0" smtClean="0">
                <a:cs typeface="Arial" charset="0"/>
              </a:rPr>
              <a:t> = 0.7 V) </a:t>
            </a:r>
            <a:r>
              <a:rPr lang="en-US" dirty="0" smtClean="0"/>
              <a:t> </a:t>
            </a:r>
          </a:p>
          <a:p>
            <a:pPr eaLnBrk="1" hangingPunct="1">
              <a:buFont typeface="Wingdings" pitchFamily="2" charset="2"/>
              <a:buNone/>
            </a:pPr>
            <a:endParaRPr lang="en-US" dirty="0" smtClean="0"/>
          </a:p>
        </p:txBody>
      </p:sp>
      <p:sp>
        <p:nvSpPr>
          <p:cNvPr id="10244" name="Rectangle 4"/>
          <p:cNvSpPr>
            <a:spLocks noGrp="1" noChangeArrowheads="1"/>
          </p:cNvSpPr>
          <p:nvPr>
            <p:ph type="title"/>
          </p:nvPr>
        </p:nvSpPr>
        <p:spPr/>
        <p:txBody>
          <a:bodyPr>
            <a:normAutofit fontScale="90000"/>
          </a:bodyPr>
          <a:lstStyle/>
          <a:p>
            <a:pPr eaLnBrk="1" hangingPunct="1"/>
            <a:r>
              <a:rPr lang="en-US" dirty="0" smtClean="0"/>
              <a:t>Diode Example 2</a:t>
            </a:r>
          </a:p>
        </p:txBody>
      </p:sp>
      <p:grpSp>
        <p:nvGrpSpPr>
          <p:cNvPr id="2" name="Group 1"/>
          <p:cNvGrpSpPr/>
          <p:nvPr/>
        </p:nvGrpSpPr>
        <p:grpSpPr>
          <a:xfrm>
            <a:off x="326136" y="2063496"/>
            <a:ext cx="5029200" cy="2209800"/>
            <a:chOff x="152400" y="2667000"/>
            <a:chExt cx="5029200" cy="2209800"/>
          </a:xfrm>
        </p:grpSpPr>
        <p:sp>
          <p:nvSpPr>
            <p:cNvPr id="10243" name="Rectangle 3"/>
            <p:cNvSpPr>
              <a:spLocks noChangeArrowheads="1"/>
            </p:cNvSpPr>
            <p:nvPr/>
          </p:nvSpPr>
          <p:spPr bwMode="auto">
            <a:xfrm>
              <a:off x="1143000" y="3276600"/>
              <a:ext cx="2971800" cy="1600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5" name="Oval 5"/>
            <p:cNvSpPr>
              <a:spLocks noChangeArrowheads="1"/>
            </p:cNvSpPr>
            <p:nvPr/>
          </p:nvSpPr>
          <p:spPr bwMode="auto">
            <a:xfrm>
              <a:off x="914400" y="3810000"/>
              <a:ext cx="457200" cy="4572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246" name="AutoShape 6"/>
            <p:cNvSpPr>
              <a:spLocks noChangeArrowheads="1"/>
            </p:cNvSpPr>
            <p:nvPr/>
          </p:nvSpPr>
          <p:spPr bwMode="auto">
            <a:xfrm rot="5400000">
              <a:off x="2247900" y="3086100"/>
              <a:ext cx="457200" cy="38100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p>
          </p:txBody>
        </p:sp>
        <p:sp>
          <p:nvSpPr>
            <p:cNvPr id="10247" name="Line 7"/>
            <p:cNvSpPr>
              <a:spLocks noChangeShapeType="1"/>
            </p:cNvSpPr>
            <p:nvPr/>
          </p:nvSpPr>
          <p:spPr bwMode="auto">
            <a:xfrm>
              <a:off x="2667000" y="3048000"/>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Rectangle 8"/>
            <p:cNvSpPr>
              <a:spLocks noChangeArrowheads="1"/>
            </p:cNvSpPr>
            <p:nvPr/>
          </p:nvSpPr>
          <p:spPr bwMode="auto">
            <a:xfrm>
              <a:off x="3810000" y="3810000"/>
              <a:ext cx="609600" cy="533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249" name="Freeform 9"/>
            <p:cNvSpPr>
              <a:spLocks/>
            </p:cNvSpPr>
            <p:nvPr/>
          </p:nvSpPr>
          <p:spPr bwMode="auto">
            <a:xfrm>
              <a:off x="3962400" y="3810000"/>
              <a:ext cx="304800" cy="533400"/>
            </a:xfrm>
            <a:custGeom>
              <a:avLst/>
              <a:gdLst>
                <a:gd name="T0" fmla="*/ 241935000 w 192"/>
                <a:gd name="T1" fmla="*/ 0 h 336"/>
                <a:gd name="T2" fmla="*/ 0 w 192"/>
                <a:gd name="T3" fmla="*/ 120967500 h 336"/>
                <a:gd name="T4" fmla="*/ 483870000 w 192"/>
                <a:gd name="T5" fmla="*/ 241935000 h 336"/>
                <a:gd name="T6" fmla="*/ 0 w 192"/>
                <a:gd name="T7" fmla="*/ 362902500 h 336"/>
                <a:gd name="T8" fmla="*/ 483870000 w 192"/>
                <a:gd name="T9" fmla="*/ 483870000 h 336"/>
                <a:gd name="T10" fmla="*/ 0 w 192"/>
                <a:gd name="T11" fmla="*/ 604837500 h 336"/>
                <a:gd name="T12" fmla="*/ 483870000 w 192"/>
                <a:gd name="T13" fmla="*/ 725805000 h 336"/>
                <a:gd name="T14" fmla="*/ 241935000 w 192"/>
                <a:gd name="T15" fmla="*/ 846772500 h 336"/>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336"/>
                <a:gd name="T26" fmla="*/ 192 w 192"/>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336">
                  <a:moveTo>
                    <a:pt x="96" y="0"/>
                  </a:moveTo>
                  <a:lnTo>
                    <a:pt x="0" y="48"/>
                  </a:lnTo>
                  <a:lnTo>
                    <a:pt x="192" y="96"/>
                  </a:lnTo>
                  <a:lnTo>
                    <a:pt x="0" y="144"/>
                  </a:lnTo>
                  <a:lnTo>
                    <a:pt x="192" y="192"/>
                  </a:lnTo>
                  <a:lnTo>
                    <a:pt x="0" y="240"/>
                  </a:lnTo>
                  <a:lnTo>
                    <a:pt x="192" y="288"/>
                  </a:lnTo>
                  <a:lnTo>
                    <a:pt x="96" y="33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0" name="Text Box 10"/>
            <p:cNvSpPr txBox="1">
              <a:spLocks noChangeArrowheads="1"/>
            </p:cNvSpPr>
            <p:nvPr/>
          </p:nvSpPr>
          <p:spPr bwMode="auto">
            <a:xfrm>
              <a:off x="1828800" y="2667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  V</a:t>
              </a:r>
              <a:r>
                <a:rPr lang="en-US" sz="1600"/>
                <a:t>D</a:t>
              </a:r>
              <a:r>
                <a:rPr lang="en-US" sz="2400"/>
                <a:t>  -</a:t>
              </a:r>
            </a:p>
          </p:txBody>
        </p:sp>
        <p:sp>
          <p:nvSpPr>
            <p:cNvPr id="10251" name="Text Box 11"/>
            <p:cNvSpPr txBox="1">
              <a:spLocks noChangeArrowheads="1"/>
            </p:cNvSpPr>
            <p:nvPr/>
          </p:nvSpPr>
          <p:spPr bwMode="auto">
            <a:xfrm>
              <a:off x="3886200" y="3460750"/>
              <a:ext cx="1295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  </a:t>
              </a:r>
              <a:br>
                <a:rPr lang="en-US" sz="2400"/>
              </a:br>
              <a:r>
                <a:rPr lang="en-US" sz="2400"/>
                <a:t>V</a:t>
              </a:r>
              <a:r>
                <a:rPr lang="en-US" sz="1600"/>
                <a:t>R</a:t>
              </a:r>
              <a:r>
                <a:rPr lang="en-US" sz="2400"/>
                <a:t>  </a:t>
              </a:r>
              <a:br>
                <a:rPr lang="en-US" sz="2400"/>
              </a:br>
              <a:r>
                <a:rPr lang="en-US" sz="2400"/>
                <a:t>-</a:t>
              </a:r>
            </a:p>
          </p:txBody>
        </p:sp>
        <p:sp>
          <p:nvSpPr>
            <p:cNvPr id="10252" name="Text Box 12"/>
            <p:cNvSpPr txBox="1">
              <a:spLocks noChangeArrowheads="1"/>
            </p:cNvSpPr>
            <p:nvPr/>
          </p:nvSpPr>
          <p:spPr bwMode="auto">
            <a:xfrm>
              <a:off x="2286000" y="4419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I</a:t>
              </a:r>
              <a:r>
                <a:rPr lang="en-US" sz="1600"/>
                <a:t>R</a:t>
              </a:r>
              <a:endParaRPr lang="en-US" sz="2400"/>
            </a:p>
          </p:txBody>
        </p:sp>
        <p:sp>
          <p:nvSpPr>
            <p:cNvPr id="10253" name="Line 13"/>
            <p:cNvSpPr>
              <a:spLocks noChangeShapeType="1"/>
            </p:cNvSpPr>
            <p:nvPr/>
          </p:nvSpPr>
          <p:spPr bwMode="auto">
            <a:xfrm flipH="1">
              <a:off x="1905000" y="4648200"/>
              <a:ext cx="6096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Text Box 14"/>
            <p:cNvSpPr txBox="1">
              <a:spLocks noChangeArrowheads="1"/>
            </p:cNvSpPr>
            <p:nvPr/>
          </p:nvSpPr>
          <p:spPr bwMode="auto">
            <a:xfrm>
              <a:off x="152400" y="3276600"/>
              <a:ext cx="838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 </a:t>
              </a:r>
            </a:p>
            <a:p>
              <a:pPr algn="ctr">
                <a:spcBef>
                  <a:spcPct val="50000"/>
                </a:spcBef>
              </a:pPr>
              <a:r>
                <a:rPr lang="en-US" sz="2400"/>
                <a:t>10V</a:t>
              </a:r>
            </a:p>
            <a:p>
              <a:pPr algn="ctr">
                <a:spcBef>
                  <a:spcPct val="50000"/>
                </a:spcBef>
              </a:pPr>
              <a:r>
                <a:rPr lang="en-US" sz="2400"/>
                <a:t>-</a:t>
              </a:r>
            </a:p>
          </p:txBody>
        </p:sp>
      </p:grpSp>
      <p:sp>
        <p:nvSpPr>
          <p:cNvPr id="24591" name="Rectangle 15"/>
          <p:cNvSpPr>
            <a:spLocks noChangeArrowheads="1"/>
          </p:cNvSpPr>
          <p:nvPr/>
        </p:nvSpPr>
        <p:spPr bwMode="auto">
          <a:xfrm>
            <a:off x="5291328" y="2522220"/>
            <a:ext cx="3614928" cy="197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bg2"/>
              </a:buClr>
              <a:buSzPct val="75000"/>
              <a:buFont typeface="Wingdings" pitchFamily="2" charset="2"/>
              <a:buNone/>
            </a:pPr>
            <a:r>
              <a:rPr lang="en-US" sz="3200" dirty="0" smtClean="0">
                <a:solidFill>
                  <a:srgbClr val="FF0000"/>
                </a:solidFill>
              </a:rPr>
              <a:t>V</a:t>
            </a:r>
            <a:r>
              <a:rPr lang="en-US" sz="3200" baseline="-25000" dirty="0" smtClean="0">
                <a:solidFill>
                  <a:srgbClr val="FF0000"/>
                </a:solidFill>
              </a:rPr>
              <a:t>D</a:t>
            </a:r>
            <a:r>
              <a:rPr lang="en-US" sz="3200" dirty="0" smtClean="0">
                <a:solidFill>
                  <a:srgbClr val="FF0000"/>
                </a:solidFill>
              </a:rPr>
              <a:t> </a:t>
            </a:r>
            <a:r>
              <a:rPr lang="en-US" sz="3200" dirty="0">
                <a:solidFill>
                  <a:srgbClr val="FF0000"/>
                </a:solidFill>
              </a:rPr>
              <a:t>= 0.7V</a:t>
            </a:r>
          </a:p>
          <a:p>
            <a:pPr marL="342900" indent="-342900" eaLnBrk="1" hangingPunct="1">
              <a:spcBef>
                <a:spcPct val="20000"/>
              </a:spcBef>
              <a:buClr>
                <a:schemeClr val="bg2"/>
              </a:buClr>
              <a:buSzPct val="75000"/>
              <a:buFont typeface="Wingdings" pitchFamily="2" charset="2"/>
              <a:buNone/>
            </a:pPr>
            <a:r>
              <a:rPr lang="en-US" sz="3200" dirty="0">
                <a:solidFill>
                  <a:srgbClr val="FF0000"/>
                </a:solidFill>
              </a:rPr>
              <a:t>V</a:t>
            </a:r>
            <a:r>
              <a:rPr lang="en-US" sz="3200" baseline="-25000" dirty="0">
                <a:solidFill>
                  <a:srgbClr val="FF0000"/>
                </a:solidFill>
              </a:rPr>
              <a:t>R</a:t>
            </a:r>
            <a:r>
              <a:rPr lang="en-US" sz="3200" dirty="0">
                <a:solidFill>
                  <a:srgbClr val="FF0000"/>
                </a:solidFill>
              </a:rPr>
              <a:t> = 10 – 0.7 = 9.3V</a:t>
            </a:r>
          </a:p>
          <a:p>
            <a:pPr marL="342900" indent="-342900" eaLnBrk="1" hangingPunct="1">
              <a:spcBef>
                <a:spcPct val="20000"/>
              </a:spcBef>
              <a:buClr>
                <a:schemeClr val="bg2"/>
              </a:buClr>
              <a:buSzPct val="75000"/>
              <a:buFont typeface="Wingdings" pitchFamily="2" charset="2"/>
              <a:buNone/>
            </a:pPr>
            <a:r>
              <a:rPr lang="en-US" sz="3200" dirty="0">
                <a:solidFill>
                  <a:srgbClr val="FF0000"/>
                </a:solidFill>
              </a:rPr>
              <a:t>I</a:t>
            </a:r>
            <a:r>
              <a:rPr lang="en-US" sz="3200" baseline="-25000" dirty="0">
                <a:solidFill>
                  <a:srgbClr val="FF0000"/>
                </a:solidFill>
              </a:rPr>
              <a:t>R</a:t>
            </a:r>
            <a:r>
              <a:rPr lang="en-US" sz="3200" dirty="0">
                <a:solidFill>
                  <a:srgbClr val="FF0000"/>
                </a:solidFill>
              </a:rPr>
              <a:t> = 9.3 / 1 =9.3A</a:t>
            </a:r>
          </a:p>
        </p:txBody>
      </p:sp>
      <p:sp>
        <p:nvSpPr>
          <p:cNvPr id="3" name="Date Placeholder 2"/>
          <p:cNvSpPr>
            <a:spLocks noGrp="1"/>
          </p:cNvSpPr>
          <p:nvPr>
            <p:ph type="dt" sz="half" idx="10"/>
          </p:nvPr>
        </p:nvSpPr>
        <p:spPr/>
        <p:txBody>
          <a:bodyPr/>
          <a:lstStyle/>
          <a:p>
            <a:fld id="{F1855864-A931-4CC3-AC4D-846D5202B730}"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12</a:t>
            </a:fld>
            <a:endParaRPr lang="en-US" dirty="0"/>
          </a:p>
        </p:txBody>
      </p:sp>
    </p:spTree>
    <p:extLst>
      <p:ext uri="{BB962C8B-B14F-4D97-AF65-F5344CB8AC3E}">
        <p14:creationId xmlns:p14="http://schemas.microsoft.com/office/powerpoint/2010/main" val="346715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anim calcmode="lin" valueType="num">
                                      <p:cBhvr>
                                        <p:cTn id="8" dur="1000" fill="hold"/>
                                        <p:tgtEl>
                                          <p:spTgt spid="10244"/>
                                        </p:tgtEl>
                                        <p:attrNameLst>
                                          <p:attrName>ppt_x</p:attrName>
                                        </p:attrNameLst>
                                      </p:cBhvr>
                                      <p:tavLst>
                                        <p:tav tm="0">
                                          <p:val>
                                            <p:strVal val="#ppt_x"/>
                                          </p:val>
                                        </p:tav>
                                        <p:tav tm="100000">
                                          <p:val>
                                            <p:strVal val="#ppt_x"/>
                                          </p:val>
                                        </p:tav>
                                      </p:tavLst>
                                    </p:anim>
                                    <p:anim calcmode="lin" valueType="num">
                                      <p:cBhvr>
                                        <p:cTn id="9" dur="1000" fill="hold"/>
                                        <p:tgtEl>
                                          <p:spTgt spid="1024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1000"/>
                                  </p:stCondLst>
                                  <p:childTnLst>
                                    <p:set>
                                      <p:cBhvr>
                                        <p:cTn id="18" dur="1" fill="hold">
                                          <p:stCondLst>
                                            <p:cond delay="0"/>
                                          </p:stCondLst>
                                        </p:cTn>
                                        <p:tgtEl>
                                          <p:spTgt spid="10242">
                                            <p:txEl>
                                              <p:pRg st="0" end="0"/>
                                            </p:txEl>
                                          </p:spTgt>
                                        </p:tgtEl>
                                        <p:attrNameLst>
                                          <p:attrName>style.visibility</p:attrName>
                                        </p:attrNameLst>
                                      </p:cBhvr>
                                      <p:to>
                                        <p:strVal val="visible"/>
                                      </p:to>
                                    </p:set>
                                    <p:animEffect transition="in" filter="fade">
                                      <p:cBhvr>
                                        <p:cTn id="19" dur="1000"/>
                                        <p:tgtEl>
                                          <p:spTgt spid="10242">
                                            <p:txEl>
                                              <p:pRg st="0" end="0"/>
                                            </p:txEl>
                                          </p:spTgt>
                                        </p:tgtEl>
                                      </p:cBhvr>
                                    </p:animEffect>
                                    <p:anim calcmode="lin" valueType="num">
                                      <p:cBhvr>
                                        <p:cTn id="20" dur="10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2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25000"/>
                                  </p:iterate>
                                  <p:childTnLst>
                                    <p:set>
                                      <p:cBhvr>
                                        <p:cTn id="25" dur="1" fill="hold">
                                          <p:stCondLst>
                                            <p:cond delay="0"/>
                                          </p:stCondLst>
                                        </p:cTn>
                                        <p:tgtEl>
                                          <p:spTgt spid="24591"/>
                                        </p:tgtEl>
                                        <p:attrNameLst>
                                          <p:attrName>style.visibility</p:attrName>
                                        </p:attrNameLst>
                                      </p:cBhvr>
                                      <p:to>
                                        <p:strVal val="visible"/>
                                      </p:to>
                                    </p:set>
                                    <p:animEffect transition="in" filter="wipe(up)">
                                      <p:cBhvr>
                                        <p:cTn id="26" dur="500"/>
                                        <p:tgtEl>
                                          <p:spTgt spid="24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10244" grpId="0"/>
      <p:bldP spid="245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430"/>
          <a:stretch/>
        </p:blipFill>
        <p:spPr bwMode="auto">
          <a:xfrm>
            <a:off x="6421628" y="2997201"/>
            <a:ext cx="2523339" cy="3414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Diode Applications</a:t>
            </a:r>
            <a:endParaRPr lang="en-US" dirty="0"/>
          </a:p>
        </p:txBody>
      </p:sp>
      <p:sp>
        <p:nvSpPr>
          <p:cNvPr id="3" name="Date Placeholder 2"/>
          <p:cNvSpPr>
            <a:spLocks noGrp="1"/>
          </p:cNvSpPr>
          <p:nvPr>
            <p:ph type="dt" sz="half" idx="10"/>
          </p:nvPr>
        </p:nvSpPr>
        <p:spPr/>
        <p:txBody>
          <a:bodyPr/>
          <a:lstStyle/>
          <a:p>
            <a:fld id="{D00BDAA3-3701-4D3A-B33E-A69C25BB2EBA}"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13</a:t>
            </a:fld>
            <a:endParaRPr lang="en-US" dirty="0"/>
          </a:p>
        </p:txBody>
      </p:sp>
      <p:sp>
        <p:nvSpPr>
          <p:cNvPr id="6" name="Content Placeholder 5"/>
          <p:cNvSpPr>
            <a:spLocks noGrp="1"/>
          </p:cNvSpPr>
          <p:nvPr>
            <p:ph sz="quarter" idx="1"/>
          </p:nvPr>
        </p:nvSpPr>
        <p:spPr>
          <a:xfrm>
            <a:off x="533400" y="990600"/>
            <a:ext cx="4635500" cy="1061339"/>
          </a:xfrm>
        </p:spPr>
        <p:txBody>
          <a:bodyPr/>
          <a:lstStyle/>
          <a:p>
            <a:r>
              <a:rPr lang="en-US" dirty="0" smtClean="0"/>
              <a:t>AC Rectification </a:t>
            </a:r>
          </a:p>
          <a:p>
            <a:pPr lvl="1"/>
            <a:r>
              <a:rPr lang="en-US" dirty="0" smtClean="0"/>
              <a:t>Half wave</a:t>
            </a:r>
            <a:endParaRPr lang="en-US" dirty="0"/>
          </a:p>
        </p:txBody>
      </p:sp>
      <p:grpSp>
        <p:nvGrpSpPr>
          <p:cNvPr id="21" name="Group 20"/>
          <p:cNvGrpSpPr/>
          <p:nvPr/>
        </p:nvGrpSpPr>
        <p:grpSpPr>
          <a:xfrm>
            <a:off x="3754628" y="489839"/>
            <a:ext cx="5181600" cy="2209800"/>
            <a:chOff x="823214" y="1953514"/>
            <a:chExt cx="5181600" cy="2209800"/>
          </a:xfrm>
        </p:grpSpPr>
        <p:grpSp>
          <p:nvGrpSpPr>
            <p:cNvPr id="7" name="Group 6"/>
            <p:cNvGrpSpPr/>
            <p:nvPr/>
          </p:nvGrpSpPr>
          <p:grpSpPr>
            <a:xfrm>
              <a:off x="823214" y="1953514"/>
              <a:ext cx="5181600" cy="2209800"/>
              <a:chOff x="539750" y="2154682"/>
              <a:chExt cx="5181600" cy="2209800"/>
            </a:xfrm>
          </p:grpSpPr>
          <p:sp>
            <p:nvSpPr>
              <p:cNvPr id="8" name="Rectangle 7"/>
              <p:cNvSpPr>
                <a:spLocks noChangeArrowheads="1"/>
              </p:cNvSpPr>
              <p:nvPr/>
            </p:nvSpPr>
            <p:spPr bwMode="auto">
              <a:xfrm>
                <a:off x="1530350" y="2764282"/>
                <a:ext cx="3124200" cy="1600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 name="Oval 5"/>
              <p:cNvSpPr>
                <a:spLocks noChangeArrowheads="1"/>
              </p:cNvSpPr>
              <p:nvPr/>
            </p:nvSpPr>
            <p:spPr bwMode="auto">
              <a:xfrm>
                <a:off x="1301750" y="3297682"/>
                <a:ext cx="457200" cy="457200"/>
              </a:xfrm>
              <a:prstGeom prst="ellipse">
                <a:avLst/>
              </a:prstGeom>
              <a:solidFill>
                <a:schemeClr val="bg1"/>
              </a:solidFill>
              <a:ln w="38100">
                <a:solidFill>
                  <a:schemeClr val="tx1"/>
                </a:solidFill>
                <a:round/>
                <a:headEnd/>
                <a:tailEnd/>
              </a:ln>
            </p:spPr>
            <p:txBody>
              <a:bodyPr wrap="none" anchor="ctr"/>
              <a:lstStyle/>
              <a:p>
                <a:endParaRPr lang="en-US"/>
              </a:p>
            </p:txBody>
          </p:sp>
          <p:sp>
            <p:nvSpPr>
              <p:cNvPr id="10" name="AutoShape 6"/>
              <p:cNvSpPr>
                <a:spLocks noChangeArrowheads="1"/>
              </p:cNvSpPr>
              <p:nvPr/>
            </p:nvSpPr>
            <p:spPr bwMode="auto">
              <a:xfrm rot="5400000">
                <a:off x="2787650" y="2573782"/>
                <a:ext cx="457200" cy="381000"/>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en-US"/>
              </a:p>
            </p:txBody>
          </p:sp>
          <p:sp>
            <p:nvSpPr>
              <p:cNvPr id="11" name="Line 8"/>
              <p:cNvSpPr>
                <a:spLocks noChangeShapeType="1"/>
              </p:cNvSpPr>
              <p:nvPr/>
            </p:nvSpPr>
            <p:spPr bwMode="auto">
              <a:xfrm>
                <a:off x="3206750" y="2535682"/>
                <a:ext cx="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Rectangle 12"/>
              <p:cNvSpPr>
                <a:spLocks noChangeArrowheads="1"/>
              </p:cNvSpPr>
              <p:nvPr/>
            </p:nvSpPr>
            <p:spPr bwMode="auto">
              <a:xfrm>
                <a:off x="4349750" y="3297682"/>
                <a:ext cx="609600" cy="533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3" name="Freeform 20"/>
              <p:cNvSpPr>
                <a:spLocks/>
              </p:cNvSpPr>
              <p:nvPr/>
            </p:nvSpPr>
            <p:spPr bwMode="auto">
              <a:xfrm>
                <a:off x="4502150" y="3297682"/>
                <a:ext cx="304800" cy="533400"/>
              </a:xfrm>
              <a:custGeom>
                <a:avLst/>
                <a:gdLst>
                  <a:gd name="T0" fmla="*/ 241935000 w 192"/>
                  <a:gd name="T1" fmla="*/ 0 h 336"/>
                  <a:gd name="T2" fmla="*/ 0 w 192"/>
                  <a:gd name="T3" fmla="*/ 120967500 h 336"/>
                  <a:gd name="T4" fmla="*/ 483870000 w 192"/>
                  <a:gd name="T5" fmla="*/ 241935000 h 336"/>
                  <a:gd name="T6" fmla="*/ 0 w 192"/>
                  <a:gd name="T7" fmla="*/ 362902500 h 336"/>
                  <a:gd name="T8" fmla="*/ 483870000 w 192"/>
                  <a:gd name="T9" fmla="*/ 483870000 h 336"/>
                  <a:gd name="T10" fmla="*/ 0 w 192"/>
                  <a:gd name="T11" fmla="*/ 604837500 h 336"/>
                  <a:gd name="T12" fmla="*/ 483870000 w 192"/>
                  <a:gd name="T13" fmla="*/ 725805000 h 336"/>
                  <a:gd name="T14" fmla="*/ 241935000 w 192"/>
                  <a:gd name="T15" fmla="*/ 846772500 h 336"/>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336"/>
                  <a:gd name="T26" fmla="*/ 192 w 192"/>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336">
                    <a:moveTo>
                      <a:pt x="96" y="0"/>
                    </a:moveTo>
                    <a:lnTo>
                      <a:pt x="0" y="48"/>
                    </a:lnTo>
                    <a:lnTo>
                      <a:pt x="192" y="96"/>
                    </a:lnTo>
                    <a:lnTo>
                      <a:pt x="0" y="144"/>
                    </a:lnTo>
                    <a:lnTo>
                      <a:pt x="192" y="192"/>
                    </a:lnTo>
                    <a:lnTo>
                      <a:pt x="0" y="240"/>
                    </a:lnTo>
                    <a:lnTo>
                      <a:pt x="192" y="288"/>
                    </a:lnTo>
                    <a:lnTo>
                      <a:pt x="96" y="336"/>
                    </a:ln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Text Box 21"/>
              <p:cNvSpPr txBox="1">
                <a:spLocks noChangeArrowheads="1"/>
              </p:cNvSpPr>
              <p:nvPr/>
            </p:nvSpPr>
            <p:spPr bwMode="auto">
              <a:xfrm>
                <a:off x="2368550" y="2154682"/>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  V</a:t>
                </a:r>
                <a:r>
                  <a:rPr lang="en-US" sz="1600" dirty="0"/>
                  <a:t>D</a:t>
                </a:r>
                <a:r>
                  <a:rPr lang="en-US" sz="2400" dirty="0"/>
                  <a:t>  -</a:t>
                </a:r>
              </a:p>
            </p:txBody>
          </p:sp>
          <p:sp>
            <p:nvSpPr>
              <p:cNvPr id="15" name="Text Box 22"/>
              <p:cNvSpPr txBox="1">
                <a:spLocks noChangeArrowheads="1"/>
              </p:cNvSpPr>
              <p:nvPr/>
            </p:nvSpPr>
            <p:spPr bwMode="auto">
              <a:xfrm>
                <a:off x="4425950" y="2948432"/>
                <a:ext cx="1295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  </a:t>
                </a:r>
                <a:br>
                  <a:rPr lang="en-US" sz="2400"/>
                </a:br>
                <a:r>
                  <a:rPr lang="en-US" sz="2400"/>
                  <a:t>V</a:t>
                </a:r>
                <a:r>
                  <a:rPr lang="en-US" sz="1600"/>
                  <a:t>R</a:t>
                </a:r>
                <a:r>
                  <a:rPr lang="en-US" sz="2400"/>
                  <a:t>  </a:t>
                </a:r>
                <a:br>
                  <a:rPr lang="en-US" sz="2400"/>
                </a:br>
                <a:r>
                  <a:rPr lang="en-US" sz="2400"/>
                  <a:t>-</a:t>
                </a:r>
              </a:p>
            </p:txBody>
          </p:sp>
          <p:sp>
            <p:nvSpPr>
              <p:cNvPr id="16" name="Text Box 23"/>
              <p:cNvSpPr txBox="1">
                <a:spLocks noChangeArrowheads="1"/>
              </p:cNvSpPr>
              <p:nvPr/>
            </p:nvSpPr>
            <p:spPr bwMode="auto">
              <a:xfrm>
                <a:off x="2825750" y="3907282"/>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I</a:t>
                </a:r>
                <a:r>
                  <a:rPr lang="en-US" sz="1600" dirty="0"/>
                  <a:t>R</a:t>
                </a:r>
                <a:endParaRPr lang="en-US" sz="2400" dirty="0"/>
              </a:p>
            </p:txBody>
          </p:sp>
          <p:sp>
            <p:nvSpPr>
              <p:cNvPr id="17" name="Line 24"/>
              <p:cNvSpPr>
                <a:spLocks noChangeShapeType="1"/>
              </p:cNvSpPr>
              <p:nvPr/>
            </p:nvSpPr>
            <p:spPr bwMode="auto">
              <a:xfrm flipH="1">
                <a:off x="2444750" y="4135882"/>
                <a:ext cx="6096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25"/>
              <p:cNvSpPr txBox="1">
                <a:spLocks noChangeArrowheads="1"/>
              </p:cNvSpPr>
              <p:nvPr/>
            </p:nvSpPr>
            <p:spPr bwMode="auto">
              <a:xfrm>
                <a:off x="539750" y="2764282"/>
                <a:ext cx="83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smtClean="0"/>
                  <a:t>+ </a:t>
                </a:r>
                <a:endParaRPr lang="en-US" sz="2400" dirty="0"/>
              </a:p>
              <a:p>
                <a:pPr algn="ctr">
                  <a:spcBef>
                    <a:spcPct val="50000"/>
                  </a:spcBef>
                </a:pPr>
                <a:r>
                  <a:rPr lang="en-US" sz="2400" dirty="0" smtClean="0"/>
                  <a:t>10V</a:t>
                </a:r>
              </a:p>
              <a:p>
                <a:pPr algn="ctr">
                  <a:spcBef>
                    <a:spcPct val="50000"/>
                  </a:spcBef>
                </a:pPr>
                <a:r>
                  <a:rPr lang="en-US" sz="2400" dirty="0" smtClean="0"/>
                  <a:t>-</a:t>
                </a:r>
                <a:endParaRPr lang="en-US" sz="2400" dirty="0"/>
              </a:p>
            </p:txBody>
          </p:sp>
        </p:grpSp>
        <p:sp>
          <p:nvSpPr>
            <p:cNvPr id="20" name="Rectangle 19"/>
            <p:cNvSpPr/>
            <p:nvPr/>
          </p:nvSpPr>
          <p:spPr>
            <a:xfrm>
              <a:off x="1585214" y="3083526"/>
              <a:ext cx="458780" cy="584775"/>
            </a:xfrm>
            <a:prstGeom prst="rect">
              <a:avLst/>
            </a:prstGeom>
          </p:spPr>
          <p:txBody>
            <a:bodyPr wrap="none">
              <a:spAutoFit/>
            </a:bodyPr>
            <a:lstStyle/>
            <a:p>
              <a:r>
                <a:rPr lang="en-US" sz="3200" b="1" dirty="0" smtClean="0"/>
                <a:t>~</a:t>
              </a:r>
              <a:endParaRPr lang="en-US" b="1" dirty="0"/>
            </a:p>
          </p:txBody>
        </p:sp>
      </p:grpSp>
      <p:sp>
        <p:nvSpPr>
          <p:cNvPr id="22" name="Content Placeholder 5"/>
          <p:cNvSpPr txBox="1">
            <a:spLocks/>
          </p:cNvSpPr>
          <p:nvPr/>
        </p:nvSpPr>
        <p:spPr>
          <a:xfrm>
            <a:off x="543814" y="2565401"/>
            <a:ext cx="4635500" cy="787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iriam" pitchFamily="34" charset="-79"/>
                <a:ea typeface="+mn-ea"/>
                <a:cs typeface="Miriam" pitchFamily="34" charset="-79"/>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iriam" pitchFamily="34" charset="-79"/>
                <a:ea typeface="+mn-ea"/>
                <a:cs typeface="Miriam" pitchFamily="34" charset="-79"/>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iriam" pitchFamily="34" charset="-79"/>
                <a:ea typeface="+mn-ea"/>
                <a:cs typeface="Miriam" pitchFamily="34" charset="-79"/>
              </a:defRPr>
            </a:lvl4pPr>
            <a:lvl5pPr marL="1371600" indent="-228600" algn="l" rtl="0" eaLnBrk="1" latinLnBrk="0" hangingPunct="1">
              <a:spcBef>
                <a:spcPts val="370"/>
              </a:spcBef>
              <a:buClr>
                <a:schemeClr val="accent3"/>
              </a:buClr>
              <a:buFontTx/>
              <a:buChar char="o"/>
              <a:defRPr kumimoji="0" sz="2000" kern="1200">
                <a:solidFill>
                  <a:schemeClr val="tx1"/>
                </a:solidFill>
                <a:latin typeface="Miriam" pitchFamily="34" charset="-79"/>
                <a:ea typeface="+mn-ea"/>
                <a:cs typeface="Miriam" pitchFamily="34" charset="-79"/>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1"/>
            <a:r>
              <a:rPr lang="en-US" dirty="0" smtClean="0"/>
              <a:t>Full wave</a:t>
            </a:r>
            <a:endParaRPr lang="en-US" dirty="0"/>
          </a:p>
        </p:txBody>
      </p:sp>
      <p:grpSp>
        <p:nvGrpSpPr>
          <p:cNvPr id="25" name="Group 24"/>
          <p:cNvGrpSpPr/>
          <p:nvPr/>
        </p:nvGrpSpPr>
        <p:grpSpPr>
          <a:xfrm>
            <a:off x="86307" y="3055865"/>
            <a:ext cx="2791363" cy="2045265"/>
            <a:chOff x="86307" y="3055865"/>
            <a:chExt cx="2791363" cy="2045265"/>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3055865"/>
              <a:ext cx="2743200" cy="1457325"/>
            </a:xfrm>
            <a:prstGeom prst="rect">
              <a:avLst/>
            </a:prstGeom>
          </p:spPr>
        </p:pic>
        <p:sp>
          <p:nvSpPr>
            <p:cNvPr id="23" name="Rectangle 22"/>
            <p:cNvSpPr/>
            <p:nvPr/>
          </p:nvSpPr>
          <p:spPr>
            <a:xfrm>
              <a:off x="86307" y="4577910"/>
              <a:ext cx="2775257" cy="523220"/>
            </a:xfrm>
            <a:prstGeom prst="rect">
              <a:avLst/>
            </a:prstGeom>
          </p:spPr>
          <p:txBody>
            <a:bodyPr wrap="square">
              <a:spAutoFit/>
            </a:bodyPr>
            <a:lstStyle/>
            <a:p>
              <a:r>
                <a:rPr lang="en-US" sz="1400" dirty="0" smtClean="0"/>
                <a:t>http</a:t>
              </a:r>
              <a:r>
                <a:rPr lang="en-US" sz="1400" dirty="0"/>
                <a:t>://</a:t>
              </a:r>
              <a:r>
                <a:rPr lang="en-US" sz="1400" dirty="0" smtClean="0"/>
                <a:t>newton.ex.ac.uk/teaching/CDHW/Electronics2/PHY2028-C14.2.gif</a:t>
              </a:r>
              <a:endParaRPr lang="en-US" sz="1400" dirty="0"/>
            </a:p>
          </p:txBody>
        </p:sp>
      </p:grpSp>
      <p:grpSp>
        <p:nvGrpSpPr>
          <p:cNvPr id="28" name="Group 27"/>
          <p:cNvGrpSpPr/>
          <p:nvPr/>
        </p:nvGrpSpPr>
        <p:grpSpPr>
          <a:xfrm>
            <a:off x="2833748" y="2959101"/>
            <a:ext cx="3733800" cy="2821932"/>
            <a:chOff x="2833748" y="2959101"/>
            <a:chExt cx="3733800" cy="2821932"/>
          </a:xfrm>
        </p:grpSpPr>
        <p:pic>
          <p:nvPicPr>
            <p:cNvPr id="27" name="Picture 2" descr="http://www.bowdenshobbycircuits.info/317.gif"/>
            <p:cNvPicPr>
              <a:picLocks noChangeAspect="1" noChangeArrowheads="1"/>
            </p:cNvPicPr>
            <p:nvPr/>
          </p:nvPicPr>
          <p:blipFill rotWithShape="1">
            <a:blip r:embed="rId4">
              <a:extLst>
                <a:ext uri="{28A0092B-C50C-407E-A947-70E740481C1C}">
                  <a14:useLocalDpi xmlns:a14="http://schemas.microsoft.com/office/drawing/2010/main" val="0"/>
                </a:ext>
              </a:extLst>
            </a:blip>
            <a:srcRect r="38393"/>
            <a:stretch/>
          </p:blipFill>
          <p:spPr bwMode="auto">
            <a:xfrm>
              <a:off x="3182946" y="2959101"/>
              <a:ext cx="3202765" cy="254098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833748" y="5504034"/>
              <a:ext cx="3733800" cy="276999"/>
            </a:xfrm>
            <a:prstGeom prst="rect">
              <a:avLst/>
            </a:prstGeom>
          </p:spPr>
          <p:txBody>
            <a:bodyPr wrap="square">
              <a:spAutoFit/>
            </a:bodyPr>
            <a:lstStyle/>
            <a:p>
              <a:r>
                <a:rPr lang="en-US" sz="1200" dirty="0"/>
                <a:t>http://www.bowdenshobbycircuits.info/page12.htm#317.gif</a:t>
              </a:r>
            </a:p>
          </p:txBody>
        </p:sp>
      </p:grpSp>
    </p:spTree>
    <p:extLst>
      <p:ext uri="{BB962C8B-B14F-4D97-AF65-F5344CB8AC3E}">
        <p14:creationId xmlns:p14="http://schemas.microsoft.com/office/powerpoint/2010/main" val="140656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2)">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80">
                                          <p:stCondLst>
                                            <p:cond delay="0"/>
                                          </p:stCondLst>
                                        </p:cTn>
                                        <p:tgtEl>
                                          <p:spTgt spid="22"/>
                                        </p:tgtEl>
                                      </p:cBhvr>
                                    </p:animEffect>
                                    <p:anim calcmode="lin" valueType="num">
                                      <p:cBhvr>
                                        <p:cTn id="1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
                                        </p:tgtEl>
                                      </p:cBhvr>
                                      <p:to x="100000" y="60000"/>
                                    </p:animScale>
                                    <p:animScale>
                                      <p:cBhvr>
                                        <p:cTn id="19" dur="166" decel="50000">
                                          <p:stCondLst>
                                            <p:cond delay="676"/>
                                          </p:stCondLst>
                                        </p:cTn>
                                        <p:tgtEl>
                                          <p:spTgt spid="22"/>
                                        </p:tgtEl>
                                      </p:cBhvr>
                                      <p:to x="100000" y="100000"/>
                                    </p:animScale>
                                    <p:animScale>
                                      <p:cBhvr>
                                        <p:cTn id="20" dur="26">
                                          <p:stCondLst>
                                            <p:cond delay="1312"/>
                                          </p:stCondLst>
                                        </p:cTn>
                                        <p:tgtEl>
                                          <p:spTgt spid="22"/>
                                        </p:tgtEl>
                                      </p:cBhvr>
                                      <p:to x="100000" y="80000"/>
                                    </p:animScale>
                                    <p:animScale>
                                      <p:cBhvr>
                                        <p:cTn id="21" dur="166" decel="50000">
                                          <p:stCondLst>
                                            <p:cond delay="1338"/>
                                          </p:stCondLst>
                                        </p:cTn>
                                        <p:tgtEl>
                                          <p:spTgt spid="22"/>
                                        </p:tgtEl>
                                      </p:cBhvr>
                                      <p:to x="100000" y="100000"/>
                                    </p:animScale>
                                    <p:animScale>
                                      <p:cBhvr>
                                        <p:cTn id="22" dur="26">
                                          <p:stCondLst>
                                            <p:cond delay="1642"/>
                                          </p:stCondLst>
                                        </p:cTn>
                                        <p:tgtEl>
                                          <p:spTgt spid="22"/>
                                        </p:tgtEl>
                                      </p:cBhvr>
                                      <p:to x="100000" y="90000"/>
                                    </p:animScale>
                                    <p:animScale>
                                      <p:cBhvr>
                                        <p:cTn id="23" dur="166" decel="50000">
                                          <p:stCondLst>
                                            <p:cond delay="1668"/>
                                          </p:stCondLst>
                                        </p:cTn>
                                        <p:tgtEl>
                                          <p:spTgt spid="22"/>
                                        </p:tgtEl>
                                      </p:cBhvr>
                                      <p:to x="100000" y="100000"/>
                                    </p:animScale>
                                    <p:animScale>
                                      <p:cBhvr>
                                        <p:cTn id="24" dur="26">
                                          <p:stCondLst>
                                            <p:cond delay="1808"/>
                                          </p:stCondLst>
                                        </p:cTn>
                                        <p:tgtEl>
                                          <p:spTgt spid="22"/>
                                        </p:tgtEl>
                                      </p:cBhvr>
                                      <p:to x="100000" y="95000"/>
                                    </p:animScale>
                                    <p:animScale>
                                      <p:cBhvr>
                                        <p:cTn id="25" dur="166" decel="50000">
                                          <p:stCondLst>
                                            <p:cond delay="1834"/>
                                          </p:stCondLst>
                                        </p:cTn>
                                        <p:tgtEl>
                                          <p:spTgt spid="22"/>
                                        </p:tgtEl>
                                      </p:cBhvr>
                                      <p:to x="100000" y="100000"/>
                                    </p:animScale>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32"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out)">
                                      <p:cBhvr>
                                        <p:cTn id="34" dur="2000"/>
                                        <p:tgtEl>
                                          <p:spTgt spid="28"/>
                                        </p:tgtEl>
                                      </p:cBhvr>
                                    </p:animEffect>
                                  </p:childTnLst>
                                </p:cTn>
                              </p:par>
                            </p:childTnLst>
                          </p:cTn>
                        </p:par>
                        <p:par>
                          <p:cTn id="35" fill="hold">
                            <p:stCondLst>
                              <p:cond delay="2000"/>
                            </p:stCondLst>
                            <p:childTnLst>
                              <p:par>
                                <p:cTn id="36" presetID="6" presetClass="entr" presetSubtype="16" fill="hold" nodeType="afterEffect">
                                  <p:stCondLst>
                                    <p:cond delay="500"/>
                                  </p:stCondLst>
                                  <p:childTnLst>
                                    <p:set>
                                      <p:cBhvr>
                                        <p:cTn id="37" dur="1" fill="hold">
                                          <p:stCondLst>
                                            <p:cond delay="0"/>
                                          </p:stCondLst>
                                        </p:cTn>
                                        <p:tgtEl>
                                          <p:spTgt spid="23554"/>
                                        </p:tgtEl>
                                        <p:attrNameLst>
                                          <p:attrName>style.visibility</p:attrName>
                                        </p:attrNameLst>
                                      </p:cBhvr>
                                      <p:to>
                                        <p:strVal val="visible"/>
                                      </p:to>
                                    </p:set>
                                    <p:animEffect transition="in" filter="circle(in)">
                                      <p:cBhvr>
                                        <p:cTn id="38"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774"/>
            <a:ext cx="8153400" cy="715962"/>
          </a:xfrm>
        </p:spPr>
        <p:txBody>
          <a:bodyPr>
            <a:normAutofit fontScale="90000"/>
          </a:bodyPr>
          <a:lstStyle/>
          <a:p>
            <a:r>
              <a:rPr lang="en-US" dirty="0" smtClean="0"/>
              <a:t>Bipolar Junction Transistor (BJT)</a:t>
            </a:r>
            <a:endParaRPr lang="en-US" dirty="0"/>
          </a:p>
        </p:txBody>
      </p:sp>
      <p:sp>
        <p:nvSpPr>
          <p:cNvPr id="3" name="Date Placeholder 2"/>
          <p:cNvSpPr>
            <a:spLocks noGrp="1"/>
          </p:cNvSpPr>
          <p:nvPr>
            <p:ph type="dt" sz="half" idx="10"/>
          </p:nvPr>
        </p:nvSpPr>
        <p:spPr/>
        <p:txBody>
          <a:bodyPr/>
          <a:lstStyle/>
          <a:p>
            <a:fld id="{7A0E9471-056D-4651-B276-294F2E36D9AA}"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14</a:t>
            </a:fld>
            <a:endParaRPr lang="en-US" dirty="0"/>
          </a:p>
        </p:txBody>
      </p:sp>
      <p:sp>
        <p:nvSpPr>
          <p:cNvPr id="6" name="Content Placeholder 5"/>
          <p:cNvSpPr>
            <a:spLocks noGrp="1"/>
          </p:cNvSpPr>
          <p:nvPr>
            <p:ph sz="quarter" idx="1"/>
          </p:nvPr>
        </p:nvSpPr>
        <p:spPr>
          <a:xfrm>
            <a:off x="533400" y="990600"/>
            <a:ext cx="4642104" cy="657741"/>
          </a:xfrm>
        </p:spPr>
        <p:txBody>
          <a:bodyPr/>
          <a:lstStyle/>
          <a:p>
            <a:r>
              <a:rPr lang="en-US" dirty="0" smtClean="0"/>
              <a:t>Construction and schematic</a:t>
            </a:r>
            <a:endParaRPr lang="en-US" dirty="0"/>
          </a:p>
        </p:txBody>
      </p:sp>
      <p:sp>
        <p:nvSpPr>
          <p:cNvPr id="8" name="Content Placeholder 5"/>
          <p:cNvSpPr txBox="1">
            <a:spLocks/>
          </p:cNvSpPr>
          <p:nvPr/>
        </p:nvSpPr>
        <p:spPr>
          <a:xfrm>
            <a:off x="533400" y="5367528"/>
            <a:ext cx="6973824" cy="832104"/>
          </a:xfrm>
          <a:prstGeom prst="rect">
            <a:avLst/>
          </a:prstGeom>
        </p:spPr>
        <p:txBody>
          <a:bodyPr vert="horz">
            <a:normAutofit fontScale="92500"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iriam" pitchFamily="34" charset="-79"/>
                <a:ea typeface="+mn-ea"/>
                <a:cs typeface="Miriam" pitchFamily="34" charset="-79"/>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iriam" pitchFamily="34" charset="-79"/>
                <a:ea typeface="+mn-ea"/>
                <a:cs typeface="Miriam" pitchFamily="34" charset="-79"/>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iriam" pitchFamily="34" charset="-79"/>
                <a:ea typeface="+mn-ea"/>
                <a:cs typeface="Miriam" pitchFamily="34" charset="-79"/>
              </a:defRPr>
            </a:lvl4pPr>
            <a:lvl5pPr marL="1371600" indent="-228600" algn="l" rtl="0" eaLnBrk="1" latinLnBrk="0" hangingPunct="1">
              <a:spcBef>
                <a:spcPts val="370"/>
              </a:spcBef>
              <a:buClr>
                <a:schemeClr val="accent3"/>
              </a:buClr>
              <a:buFontTx/>
              <a:buChar char="o"/>
              <a:defRPr kumimoji="0" sz="2000" kern="1200">
                <a:solidFill>
                  <a:schemeClr val="tx1"/>
                </a:solidFill>
                <a:latin typeface="Miriam" pitchFamily="34" charset="-79"/>
                <a:ea typeface="+mn-ea"/>
                <a:cs typeface="Miriam" pitchFamily="34" charset="-79"/>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So, B-C and B-E junctions look like…?</a:t>
            </a:r>
          </a:p>
          <a:p>
            <a:pPr lvl="1"/>
            <a:r>
              <a:rPr lang="en-US" dirty="0" smtClean="0"/>
              <a:t>Remember this!</a:t>
            </a:r>
            <a:endParaRPr lang="en-US" dirty="0"/>
          </a:p>
        </p:txBody>
      </p:sp>
      <p:pic>
        <p:nvPicPr>
          <p:cNvPr id="14" name="Picture 13"/>
          <p:cNvPicPr/>
          <p:nvPr/>
        </p:nvPicPr>
        <p:blipFill rotWithShape="1">
          <a:blip r:embed="rId3" cstate="print">
            <a:extLst>
              <a:ext uri="{28A0092B-C50C-407E-A947-70E740481C1C}">
                <a14:useLocalDpi xmlns:a14="http://schemas.microsoft.com/office/drawing/2010/main" val="0"/>
              </a:ext>
            </a:extLst>
          </a:blip>
          <a:srcRect t="54010" r="55298"/>
          <a:stretch/>
        </p:blipFill>
        <p:spPr bwMode="auto">
          <a:xfrm>
            <a:off x="1025525" y="3301999"/>
            <a:ext cx="2571750" cy="1605915"/>
          </a:xfrm>
          <a:prstGeom prst="rect">
            <a:avLst/>
          </a:prstGeom>
          <a:noFill/>
          <a:ln>
            <a:noFill/>
          </a:ln>
          <a:effectLst/>
          <a:extLst>
            <a:ext uri="{53640926-AAD7-44D8-BBD7-CCE9431645EC}">
              <a14:shadowObscured xmlns:a14="http://schemas.microsoft.com/office/drawing/2010/main"/>
            </a:ext>
          </a:extLst>
        </p:spPr>
      </p:pic>
      <p:pic>
        <p:nvPicPr>
          <p:cNvPr id="15" name="Picture 14"/>
          <p:cNvPicPr/>
          <p:nvPr/>
        </p:nvPicPr>
        <p:blipFill rotWithShape="1">
          <a:blip r:embed="rId3" cstate="print">
            <a:extLst>
              <a:ext uri="{28A0092B-C50C-407E-A947-70E740481C1C}">
                <a14:useLocalDpi xmlns:a14="http://schemas.microsoft.com/office/drawing/2010/main" val="0"/>
              </a:ext>
            </a:extLst>
          </a:blip>
          <a:srcRect r="61258" b="53635"/>
          <a:stretch/>
        </p:blipFill>
        <p:spPr bwMode="auto">
          <a:xfrm>
            <a:off x="1025525" y="1479867"/>
            <a:ext cx="2228850" cy="1619250"/>
          </a:xfrm>
          <a:prstGeom prst="rect">
            <a:avLst/>
          </a:prstGeom>
          <a:noFill/>
          <a:ln>
            <a:noFill/>
          </a:ln>
          <a:effectLst/>
          <a:extLst>
            <a:ext uri="{53640926-AAD7-44D8-BBD7-CCE9431645EC}">
              <a14:shadowObscured xmlns:a14="http://schemas.microsoft.com/office/drawing/2010/main"/>
            </a:ext>
          </a:extLst>
        </p:spPr>
      </p:pic>
      <p:sp>
        <p:nvSpPr>
          <p:cNvPr id="16" name="Rectangle 15"/>
          <p:cNvSpPr/>
          <p:nvPr/>
        </p:nvSpPr>
        <p:spPr>
          <a:xfrm>
            <a:off x="3358197" y="4926329"/>
            <a:ext cx="2326005" cy="222885"/>
          </a:xfrm>
          <a:prstGeom prst="rect">
            <a:avLst/>
          </a:prstGeom>
        </p:spPr>
        <p:txBody>
          <a:bodyPr wrap="square">
            <a:spAutoFit/>
          </a:bodyPr>
          <a:lstStyle/>
          <a:p>
            <a:pPr marL="0" marR="0">
              <a:spcBef>
                <a:spcPts val="0"/>
              </a:spcBef>
              <a:spcAft>
                <a:spcPts val="0"/>
              </a:spcAft>
            </a:pPr>
            <a:r>
              <a:rPr lang="en-US" sz="900" kern="1200" dirty="0">
                <a:solidFill>
                  <a:srgbClr val="000000"/>
                </a:solidFill>
                <a:effectLst/>
                <a:latin typeface="Arial Narrow"/>
                <a:ea typeface="Times New Roman"/>
                <a:cs typeface="Times New Roman"/>
              </a:rPr>
              <a:t>Introduction to Mechatronics, Figure 10.15,  p. 206.</a:t>
            </a:r>
            <a:endParaRPr lang="en-US" sz="1200" dirty="0">
              <a:effectLst/>
              <a:latin typeface="Times New Roman"/>
              <a:ea typeface="Times New Roman"/>
            </a:endParaRPr>
          </a:p>
        </p:txBody>
      </p:sp>
      <p:pic>
        <p:nvPicPr>
          <p:cNvPr id="17" name="Picture 16"/>
          <p:cNvPicPr/>
          <p:nvPr/>
        </p:nvPicPr>
        <p:blipFill rotWithShape="1">
          <a:blip r:embed="rId3" cstate="print">
            <a:extLst>
              <a:ext uri="{28A0092B-C50C-407E-A947-70E740481C1C}">
                <a14:useLocalDpi xmlns:a14="http://schemas.microsoft.com/office/drawing/2010/main" val="0"/>
              </a:ext>
            </a:extLst>
          </a:blip>
          <a:srcRect l="55298"/>
          <a:stretch/>
        </p:blipFill>
        <p:spPr bwMode="auto">
          <a:xfrm>
            <a:off x="5534025" y="1479867"/>
            <a:ext cx="2571750" cy="349186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8441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75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outHorizontal)">
                                      <p:cBhvr>
                                        <p:cTn id="27" dur="500"/>
                                        <p:tgtEl>
                                          <p:spTgt spid="17"/>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wipe(left)">
                                      <p:cBhvr>
                                        <p:cTn id="34" dur="750"/>
                                        <p:tgtEl>
                                          <p:spTgt spid="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wipe(left)">
                                      <p:cBhvr>
                                        <p:cTn id="39" dur="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160325"/>
            <a:ext cx="4163568" cy="269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228918"/>
            <a:ext cx="8153400" cy="715962"/>
          </a:xfrm>
        </p:spPr>
        <p:txBody>
          <a:bodyPr>
            <a:normAutofit fontScale="90000"/>
          </a:bodyPr>
          <a:lstStyle/>
          <a:p>
            <a:r>
              <a:rPr lang="en-US" dirty="0" smtClean="0"/>
              <a:t>BJT</a:t>
            </a:r>
            <a:r>
              <a:rPr lang="en-US" dirty="0"/>
              <a:t> </a:t>
            </a:r>
            <a:r>
              <a:rPr lang="en-US" dirty="0" smtClean="0"/>
              <a:t>Operation (conceptual)</a:t>
            </a:r>
            <a:endParaRPr lang="en-US" dirty="0"/>
          </a:p>
        </p:txBody>
      </p:sp>
      <p:sp>
        <p:nvSpPr>
          <p:cNvPr id="3" name="Date Placeholder 2"/>
          <p:cNvSpPr>
            <a:spLocks noGrp="1"/>
          </p:cNvSpPr>
          <p:nvPr>
            <p:ph type="dt" sz="half" idx="10"/>
          </p:nvPr>
        </p:nvSpPr>
        <p:spPr/>
        <p:txBody>
          <a:bodyPr/>
          <a:lstStyle/>
          <a:p>
            <a:fld id="{B382EC84-6ADE-43A9-873C-32902FEFA46D}"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15</a:t>
            </a:fld>
            <a:endParaRPr lang="en-US" dirty="0"/>
          </a:p>
        </p:txBody>
      </p:sp>
      <p:sp>
        <p:nvSpPr>
          <p:cNvPr id="6" name="Content Placeholder 5"/>
          <p:cNvSpPr>
            <a:spLocks noGrp="1"/>
          </p:cNvSpPr>
          <p:nvPr>
            <p:ph sz="quarter" idx="1"/>
          </p:nvPr>
        </p:nvSpPr>
        <p:spPr>
          <a:xfrm>
            <a:off x="533400" y="990600"/>
            <a:ext cx="4111752" cy="2157984"/>
          </a:xfrm>
        </p:spPr>
        <p:txBody>
          <a:bodyPr>
            <a:normAutofit fontScale="92500"/>
          </a:bodyPr>
          <a:lstStyle/>
          <a:p>
            <a:r>
              <a:rPr lang="en-US" sz="2200" dirty="0" smtClean="0"/>
              <a:t>Like a current-controlled </a:t>
            </a:r>
            <a:r>
              <a:rPr lang="en-US" sz="2200" i="1" u="sng" dirty="0" smtClean="0"/>
              <a:t>valve</a:t>
            </a:r>
            <a:r>
              <a:rPr lang="en-US" sz="2200" dirty="0" smtClean="0"/>
              <a:t> where base-emitter current controls collector-emitter current</a:t>
            </a:r>
          </a:p>
          <a:p>
            <a:pPr lvl="1"/>
            <a:r>
              <a:rPr lang="en-US" sz="2000" dirty="0" smtClean="0"/>
              <a:t>Hydraulic analogy for NPN</a:t>
            </a:r>
          </a:p>
          <a:p>
            <a:pPr lvl="1"/>
            <a:r>
              <a:rPr lang="en-US" sz="2000" dirty="0" smtClean="0"/>
              <a:t>How much ‘pressure’ (i.e., voltage, V</a:t>
            </a:r>
            <a:r>
              <a:rPr lang="en-US" sz="2000" baseline="-25000" dirty="0" smtClean="0"/>
              <a:t>BE</a:t>
            </a:r>
            <a:r>
              <a:rPr lang="en-US" sz="2000" dirty="0" smtClean="0"/>
              <a:t>) is needed to cause </a:t>
            </a:r>
            <a:r>
              <a:rPr lang="en-US" sz="2000" dirty="0" err="1" smtClean="0"/>
              <a:t>i</a:t>
            </a:r>
            <a:r>
              <a:rPr lang="en-US" sz="2000" baseline="-25000" dirty="0" err="1" smtClean="0"/>
              <a:t>BE</a:t>
            </a:r>
            <a:r>
              <a:rPr lang="en-US" sz="2000" dirty="0" smtClean="0"/>
              <a:t>?</a:t>
            </a:r>
            <a:endParaRPr lang="en-US" sz="2000" dirty="0"/>
          </a:p>
        </p:txBody>
      </p:sp>
      <p:grpSp>
        <p:nvGrpSpPr>
          <p:cNvPr id="12" name="Group 11"/>
          <p:cNvGrpSpPr/>
          <p:nvPr/>
        </p:nvGrpSpPr>
        <p:grpSpPr>
          <a:xfrm>
            <a:off x="4532376" y="987552"/>
            <a:ext cx="4430595" cy="3697006"/>
            <a:chOff x="4532376" y="987552"/>
            <a:chExt cx="4430595" cy="3697006"/>
          </a:xfrm>
        </p:grpSpPr>
        <p:sp>
          <p:nvSpPr>
            <p:cNvPr id="10" name="Rectangle 9"/>
            <p:cNvSpPr/>
            <p:nvPr/>
          </p:nvSpPr>
          <p:spPr>
            <a:xfrm>
              <a:off x="5630401" y="4453726"/>
              <a:ext cx="2571767" cy="230832"/>
            </a:xfrm>
            <a:prstGeom prst="rect">
              <a:avLst/>
            </a:prstGeom>
          </p:spPr>
          <p:txBody>
            <a:bodyPr wrap="square">
              <a:spAutoFit/>
            </a:bodyPr>
            <a:lstStyle/>
            <a:p>
              <a:r>
                <a:rPr lang="en-US" sz="900" dirty="0" smtClean="0">
                  <a:latin typeface="Arial Narrow" pitchFamily="34" charset="0"/>
                </a:rPr>
                <a:t>Introduction to Mechatronics, Figure 10.16  p. 206.</a:t>
              </a:r>
              <a:endParaRPr lang="en-US" sz="900" dirty="0">
                <a:latin typeface="Arial Narrow" pitchFamily="34" charset="0"/>
              </a:endParaRPr>
            </a:p>
          </p:txBody>
        </p:sp>
        <p:grpSp>
          <p:nvGrpSpPr>
            <p:cNvPr id="11" name="Group 10"/>
            <p:cNvGrpSpPr/>
            <p:nvPr/>
          </p:nvGrpSpPr>
          <p:grpSpPr>
            <a:xfrm>
              <a:off x="4532376" y="987552"/>
              <a:ext cx="4430595" cy="3425952"/>
              <a:chOff x="4532376" y="1161288"/>
              <a:chExt cx="4430595" cy="3425952"/>
            </a:xfrm>
          </p:grpSpPr>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2376" y="1161288"/>
                <a:ext cx="4430595" cy="342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V="1">
                <a:off x="8257032" y="2020824"/>
                <a:ext cx="0" cy="4754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253984" y="2910840"/>
                <a:ext cx="0" cy="4754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Rectangle 15"/>
          <p:cNvSpPr/>
          <p:nvPr/>
        </p:nvSpPr>
        <p:spPr>
          <a:xfrm>
            <a:off x="1302241" y="5903975"/>
            <a:ext cx="2571767" cy="230832"/>
          </a:xfrm>
          <a:prstGeom prst="rect">
            <a:avLst/>
          </a:prstGeom>
        </p:spPr>
        <p:txBody>
          <a:bodyPr wrap="square">
            <a:spAutoFit/>
          </a:bodyPr>
          <a:lstStyle/>
          <a:p>
            <a:pPr algn="ctr"/>
            <a:r>
              <a:rPr lang="en-US" sz="900" dirty="0" smtClean="0">
                <a:latin typeface="Arial Narrow" pitchFamily="34" charset="0"/>
              </a:rPr>
              <a:t>Introduction to Mechatronics, Figure 10.17  p. 207.</a:t>
            </a:r>
            <a:endParaRPr lang="en-US" sz="900" dirty="0">
              <a:latin typeface="Arial Narrow" pitchFamily="34" charset="0"/>
            </a:endParaRPr>
          </a:p>
        </p:txBody>
      </p:sp>
      <p:sp>
        <p:nvSpPr>
          <p:cNvPr id="17" name="Content Placeholder 5"/>
          <p:cNvSpPr txBox="1">
            <a:spLocks/>
          </p:cNvSpPr>
          <p:nvPr/>
        </p:nvSpPr>
        <p:spPr>
          <a:xfrm>
            <a:off x="4773168" y="4717893"/>
            <a:ext cx="3922776" cy="1334618"/>
          </a:xfrm>
          <a:prstGeom prst="rect">
            <a:avLst/>
          </a:prstGeom>
          <a:solidFill>
            <a:srgbClr val="FFFF00">
              <a:alpha val="44000"/>
            </a:srgbClr>
          </a:solidFill>
          <a:ln w="34925">
            <a:solidFill>
              <a:srgbClr val="FF0000"/>
            </a:solidFill>
          </a:ln>
        </p:spPr>
        <p:txBody>
          <a:bodyPr vert="horz" tIns="18288">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iriam" pitchFamily="34" charset="-79"/>
                <a:ea typeface="+mn-ea"/>
                <a:cs typeface="Miriam" pitchFamily="34" charset="-79"/>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iriam" pitchFamily="34" charset="-79"/>
                <a:ea typeface="+mn-ea"/>
                <a:cs typeface="Miriam" pitchFamily="34" charset="-79"/>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iriam" pitchFamily="34" charset="-79"/>
                <a:ea typeface="+mn-ea"/>
                <a:cs typeface="Miriam" pitchFamily="34" charset="-79"/>
              </a:defRPr>
            </a:lvl4pPr>
            <a:lvl5pPr marL="1371600" indent="-228600" algn="l" rtl="0" eaLnBrk="1" latinLnBrk="0" hangingPunct="1">
              <a:spcBef>
                <a:spcPts val="370"/>
              </a:spcBef>
              <a:buClr>
                <a:schemeClr val="accent3"/>
              </a:buClr>
              <a:buFontTx/>
              <a:buChar char="o"/>
              <a:defRPr kumimoji="0" sz="2000" kern="1200">
                <a:solidFill>
                  <a:schemeClr val="tx1"/>
                </a:solidFill>
                <a:latin typeface="Miriam" pitchFamily="34" charset="-79"/>
                <a:ea typeface="+mn-ea"/>
                <a:cs typeface="Miriam" pitchFamily="34" charset="-79"/>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a:spcBef>
                <a:spcPts val="200"/>
              </a:spcBef>
              <a:buNone/>
            </a:pPr>
            <a:r>
              <a:rPr lang="en-US" sz="2000" u="sng" dirty="0" smtClean="0"/>
              <a:t>Key concepts</a:t>
            </a:r>
          </a:p>
          <a:p>
            <a:pPr>
              <a:spcBef>
                <a:spcPts val="200"/>
              </a:spcBef>
            </a:pPr>
            <a:r>
              <a:rPr lang="en-US" sz="1800" dirty="0" smtClean="0"/>
              <a:t>Must turn on B-E diode to get C-E current</a:t>
            </a:r>
          </a:p>
          <a:p>
            <a:pPr>
              <a:spcBef>
                <a:spcPts val="200"/>
              </a:spcBef>
            </a:pPr>
            <a:r>
              <a:rPr lang="en-US" sz="1800" dirty="0" err="1" smtClean="0"/>
              <a:t>I</a:t>
            </a:r>
            <a:r>
              <a:rPr lang="en-US" sz="1800" baseline="-25000" dirty="0" err="1" smtClean="0"/>
              <a:t>c</a:t>
            </a:r>
            <a:r>
              <a:rPr lang="en-US" sz="1800" dirty="0" smtClean="0"/>
              <a:t> = </a:t>
            </a:r>
            <a:r>
              <a:rPr lang="en-US" sz="1800" dirty="0" err="1" smtClean="0"/>
              <a:t>h</a:t>
            </a:r>
            <a:r>
              <a:rPr lang="en-US" sz="1800" baseline="-25000" dirty="0" err="1" smtClean="0"/>
              <a:t>fe</a:t>
            </a:r>
            <a:r>
              <a:rPr lang="en-US" sz="1800" dirty="0" err="1" smtClean="0"/>
              <a:t>I</a:t>
            </a:r>
            <a:r>
              <a:rPr lang="en-US" sz="1800" baseline="-25000" dirty="0" err="1" smtClean="0"/>
              <a:t>B</a:t>
            </a:r>
            <a:r>
              <a:rPr lang="en-US" sz="1800" dirty="0" smtClean="0"/>
              <a:t> (up to saturation)</a:t>
            </a:r>
            <a:endParaRPr lang="en-US" sz="1800" dirty="0"/>
          </a:p>
        </p:txBody>
      </p:sp>
    </p:spTree>
    <p:extLst>
      <p:ext uri="{BB962C8B-B14F-4D97-AF65-F5344CB8AC3E}">
        <p14:creationId xmlns:p14="http://schemas.microsoft.com/office/powerpoint/2010/main" val="20108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7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6" presetClass="entr" presetSubtype="21" fill="hold" nodeType="with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5000"/>
                                  </p:iterate>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4339"/>
                                        </p:tgtEl>
                                        <p:attrNameLst>
                                          <p:attrName>style.visibility</p:attrName>
                                        </p:attrNameLst>
                                      </p:cBhvr>
                                      <p:to>
                                        <p:strVal val="visible"/>
                                      </p:to>
                                    </p:set>
                                    <p:animEffect transition="in" filter="wheel(4)">
                                      <p:cBhvr>
                                        <p:cTn id="31" dur="2000"/>
                                        <p:tgtEl>
                                          <p:spTgt spid="143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fade">
                                      <p:cBhvr>
                                        <p:cTn id="36" dur="500"/>
                                        <p:tgtEl>
                                          <p:spTgt spid="1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Effect transition="in" filter="fade">
                                      <p:cBhvr>
                                        <p:cTn id="41" dur="500"/>
                                        <p:tgtEl>
                                          <p:spTgt spid="1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xEl>
                                              <p:pRg st="2" end="2"/>
                                            </p:txEl>
                                          </p:spTgt>
                                        </p:tgtEl>
                                        <p:attrNameLst>
                                          <p:attrName>style.visibility</p:attrName>
                                        </p:attrNameLst>
                                      </p:cBhvr>
                                      <p:to>
                                        <p:strVal val="visible"/>
                                      </p:to>
                                    </p:set>
                                    <p:animEffect transition="in" filter="fade">
                                      <p:cBhvr>
                                        <p:cTn id="46"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59248" y="3346921"/>
            <a:ext cx="2693845" cy="2831374"/>
            <a:chOff x="5444315" y="929640"/>
            <a:chExt cx="2693845" cy="2831374"/>
          </a:xfrm>
        </p:grpSpPr>
        <p:sp>
          <p:nvSpPr>
            <p:cNvPr id="10" name="Rectangle 9"/>
            <p:cNvSpPr/>
            <p:nvPr/>
          </p:nvSpPr>
          <p:spPr>
            <a:xfrm>
              <a:off x="5566393" y="3530182"/>
              <a:ext cx="2571767" cy="230832"/>
            </a:xfrm>
            <a:prstGeom prst="rect">
              <a:avLst/>
            </a:prstGeom>
          </p:spPr>
          <p:txBody>
            <a:bodyPr wrap="square">
              <a:spAutoFit/>
            </a:bodyPr>
            <a:lstStyle/>
            <a:p>
              <a:pPr algn="ctr"/>
              <a:r>
                <a:rPr lang="en-US" sz="900" dirty="0" smtClean="0">
                  <a:latin typeface="Arial Narrow" pitchFamily="34" charset="0"/>
                </a:rPr>
                <a:t>Introduction to Mechatronics, Figure 10.18  p. 207.</a:t>
              </a:r>
              <a:endParaRPr lang="en-US" sz="900" dirty="0">
                <a:latin typeface="Arial Narrow" pitchFamily="34"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4315" y="929640"/>
              <a:ext cx="258048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533400" y="228918"/>
            <a:ext cx="8153400" cy="715962"/>
          </a:xfrm>
        </p:spPr>
        <p:txBody>
          <a:bodyPr>
            <a:normAutofit fontScale="90000"/>
          </a:bodyPr>
          <a:lstStyle/>
          <a:p>
            <a:r>
              <a:rPr lang="en-US" dirty="0" smtClean="0"/>
              <a:t>BJT</a:t>
            </a:r>
            <a:r>
              <a:rPr lang="en-US" dirty="0"/>
              <a:t> </a:t>
            </a:r>
            <a:r>
              <a:rPr lang="en-US" dirty="0" smtClean="0"/>
              <a:t>low-side drive</a:t>
            </a:r>
            <a:endParaRPr lang="en-US" dirty="0"/>
          </a:p>
        </p:txBody>
      </p:sp>
      <p:sp>
        <p:nvSpPr>
          <p:cNvPr id="3" name="Date Placeholder 2"/>
          <p:cNvSpPr>
            <a:spLocks noGrp="1"/>
          </p:cNvSpPr>
          <p:nvPr>
            <p:ph type="dt" sz="half" idx="10"/>
          </p:nvPr>
        </p:nvSpPr>
        <p:spPr/>
        <p:txBody>
          <a:bodyPr/>
          <a:lstStyle/>
          <a:p>
            <a:fld id="{E219011F-F83F-461F-BC60-4D72F9296099}"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16</a:t>
            </a:fld>
            <a:endParaRPr lang="en-US" dirty="0"/>
          </a:p>
        </p:txBody>
      </p:sp>
      <p:sp>
        <p:nvSpPr>
          <p:cNvPr id="6" name="Content Placeholder 5"/>
          <p:cNvSpPr>
            <a:spLocks noGrp="1"/>
          </p:cNvSpPr>
          <p:nvPr>
            <p:ph sz="quarter" idx="1"/>
          </p:nvPr>
        </p:nvSpPr>
        <p:spPr>
          <a:xfrm>
            <a:off x="533400" y="990601"/>
            <a:ext cx="5364480" cy="2520696"/>
          </a:xfrm>
        </p:spPr>
        <p:txBody>
          <a:bodyPr>
            <a:normAutofit/>
          </a:bodyPr>
          <a:lstStyle/>
          <a:p>
            <a:r>
              <a:rPr lang="en-US" sz="2200" dirty="0" smtClean="0"/>
              <a:t>For mechatronics, transistors are mostly used as electronically controlled </a:t>
            </a:r>
            <a:r>
              <a:rPr lang="en-US" sz="2200" i="1" u="sng" dirty="0" smtClean="0"/>
              <a:t>switches</a:t>
            </a:r>
          </a:p>
          <a:p>
            <a:pPr lvl="1"/>
            <a:r>
              <a:rPr lang="en-US" sz="2000" dirty="0" smtClean="0"/>
              <a:t>Either fully off (cut off) or fully on (saturated)</a:t>
            </a:r>
          </a:p>
          <a:p>
            <a:pPr lvl="2"/>
            <a:r>
              <a:rPr lang="en-US" sz="1600" dirty="0" smtClean="0"/>
              <a:t>Want to </a:t>
            </a:r>
            <a:r>
              <a:rPr lang="en-US" sz="1600" b="1" u="sng" dirty="0" smtClean="0"/>
              <a:t>avoid</a:t>
            </a:r>
            <a:r>
              <a:rPr lang="en-US" sz="1600" dirty="0" smtClean="0"/>
              <a:t> the in-between condition (linear region). Why…?</a:t>
            </a:r>
          </a:p>
          <a:p>
            <a:pPr lvl="3"/>
            <a:r>
              <a:rPr lang="en-US" sz="1600" dirty="0" smtClean="0"/>
              <a:t>Minimize power dissipation in the transistor</a:t>
            </a:r>
            <a:endParaRPr lang="en-US" sz="1600" dirty="0"/>
          </a:p>
        </p:txBody>
      </p:sp>
      <p:graphicFrame>
        <p:nvGraphicFramePr>
          <p:cNvPr id="18" name="Chart 17"/>
          <p:cNvGraphicFramePr>
            <a:graphicFrameLocks noChangeAspect="1"/>
          </p:cNvGraphicFramePr>
          <p:nvPr>
            <p:extLst>
              <p:ext uri="{D42A27DB-BD31-4B8C-83A1-F6EECF244321}">
                <p14:modId xmlns:p14="http://schemas.microsoft.com/office/powerpoint/2010/main" val="3074300591"/>
              </p:ext>
            </p:extLst>
          </p:nvPr>
        </p:nvGraphicFramePr>
        <p:xfrm>
          <a:off x="6101906" y="263625"/>
          <a:ext cx="2397833" cy="1371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noChangeAspect="1"/>
          </p:cNvGraphicFramePr>
          <p:nvPr>
            <p:extLst>
              <p:ext uri="{D42A27DB-BD31-4B8C-83A1-F6EECF244321}">
                <p14:modId xmlns:p14="http://schemas.microsoft.com/office/powerpoint/2010/main" val="604216718"/>
              </p:ext>
            </p:extLst>
          </p:nvPr>
        </p:nvGraphicFramePr>
        <p:xfrm>
          <a:off x="6101906" y="1754750"/>
          <a:ext cx="2394155" cy="1371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noChangeAspect="1"/>
          </p:cNvGraphicFramePr>
          <p:nvPr>
            <p:extLst>
              <p:ext uri="{D42A27DB-BD31-4B8C-83A1-F6EECF244321}">
                <p14:modId xmlns:p14="http://schemas.microsoft.com/office/powerpoint/2010/main" val="2991042780"/>
              </p:ext>
            </p:extLst>
          </p:nvPr>
        </p:nvGraphicFramePr>
        <p:xfrm>
          <a:off x="6101906" y="3245875"/>
          <a:ext cx="2390503" cy="1371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noChangeAspect="1"/>
          </p:cNvGraphicFramePr>
          <p:nvPr>
            <p:extLst>
              <p:ext uri="{D42A27DB-BD31-4B8C-83A1-F6EECF244321}">
                <p14:modId xmlns:p14="http://schemas.microsoft.com/office/powerpoint/2010/main" val="4037102792"/>
              </p:ext>
            </p:extLst>
          </p:nvPr>
        </p:nvGraphicFramePr>
        <p:xfrm>
          <a:off x="6101906" y="4736999"/>
          <a:ext cx="2386877" cy="1371600"/>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p:cNvSpPr/>
          <p:nvPr/>
        </p:nvSpPr>
        <p:spPr>
          <a:xfrm>
            <a:off x="3538728" y="3404571"/>
            <a:ext cx="2340864" cy="2590453"/>
          </a:xfrm>
          <a:prstGeom prst="rect">
            <a:avLst/>
          </a:prstGeom>
          <a:solidFill>
            <a:srgbClr val="FFFF00">
              <a:alpha val="25000"/>
            </a:srgbClr>
          </a:solidFill>
          <a:ln w="34925">
            <a:solidFill>
              <a:srgbClr val="0000FF"/>
            </a:solidFill>
          </a:ln>
        </p:spPr>
        <p:txBody>
          <a:bodyPr wrap="square">
            <a:spAutoFit/>
          </a:bodyPr>
          <a:lstStyle/>
          <a:p>
            <a:pPr algn="ctr"/>
            <a:r>
              <a:rPr lang="en-US" u="sng" dirty="0" smtClean="0">
                <a:latin typeface="Arial Narrow" pitchFamily="34" charset="0"/>
              </a:rPr>
              <a:t>Consider</a:t>
            </a:r>
          </a:p>
          <a:p>
            <a:pPr>
              <a:spcBef>
                <a:spcPts val="200"/>
              </a:spcBef>
            </a:pPr>
            <a:r>
              <a:rPr lang="en-US" dirty="0" err="1" smtClean="0">
                <a:latin typeface="Arial Narrow" pitchFamily="34" charset="0"/>
              </a:rPr>
              <a:t>h</a:t>
            </a:r>
            <a:r>
              <a:rPr lang="en-US" baseline="-25000" dirty="0" err="1" smtClean="0">
                <a:latin typeface="Arial Narrow" pitchFamily="34" charset="0"/>
              </a:rPr>
              <a:t>fe</a:t>
            </a:r>
            <a:r>
              <a:rPr lang="en-US" dirty="0" smtClean="0">
                <a:latin typeface="Arial Narrow" pitchFamily="34" charset="0"/>
              </a:rPr>
              <a:t>= 100 (current gain)</a:t>
            </a:r>
          </a:p>
          <a:p>
            <a:pPr>
              <a:spcBef>
                <a:spcPts val="200"/>
              </a:spcBef>
            </a:pPr>
            <a:r>
              <a:rPr lang="en-US" dirty="0" smtClean="0">
                <a:latin typeface="Arial Narrow" pitchFamily="34" charset="0"/>
              </a:rPr>
              <a:t>V</a:t>
            </a:r>
            <a:r>
              <a:rPr lang="en-US" baseline="30000" dirty="0" smtClean="0">
                <a:latin typeface="Arial Narrow" pitchFamily="34" charset="0"/>
              </a:rPr>
              <a:t>+</a:t>
            </a:r>
            <a:r>
              <a:rPr lang="en-US" dirty="0" smtClean="0">
                <a:latin typeface="Arial Narrow" pitchFamily="34" charset="0"/>
              </a:rPr>
              <a:t>= 12 V</a:t>
            </a:r>
            <a:endParaRPr lang="en-US" dirty="0">
              <a:latin typeface="Arial Narrow" pitchFamily="34" charset="0"/>
            </a:endParaRPr>
          </a:p>
          <a:p>
            <a:pPr>
              <a:spcBef>
                <a:spcPts val="200"/>
              </a:spcBef>
            </a:pPr>
            <a:r>
              <a:rPr lang="en-US" dirty="0" err="1">
                <a:latin typeface="Arial Narrow" pitchFamily="34" charset="0"/>
              </a:rPr>
              <a:t>V</a:t>
            </a:r>
            <a:r>
              <a:rPr lang="en-US" baseline="-25000" dirty="0" err="1">
                <a:latin typeface="Arial Narrow" pitchFamily="34" charset="0"/>
              </a:rPr>
              <a:t>ce</a:t>
            </a:r>
            <a:r>
              <a:rPr lang="en-US" baseline="-25000" dirty="0">
                <a:latin typeface="Arial Narrow" pitchFamily="34" charset="0"/>
              </a:rPr>
              <a:t>(sat</a:t>
            </a:r>
            <a:r>
              <a:rPr lang="en-US" baseline="-25000" dirty="0" smtClean="0">
                <a:latin typeface="Arial Narrow" pitchFamily="34" charset="0"/>
              </a:rPr>
              <a:t>)</a:t>
            </a:r>
            <a:r>
              <a:rPr lang="en-US" dirty="0" smtClean="0">
                <a:latin typeface="Arial Narrow" pitchFamily="34" charset="0"/>
              </a:rPr>
              <a:t>= 0.3 V</a:t>
            </a:r>
            <a:endParaRPr lang="en-US" dirty="0">
              <a:latin typeface="Arial Narrow" pitchFamily="34" charset="0"/>
            </a:endParaRPr>
          </a:p>
          <a:p>
            <a:pPr>
              <a:spcBef>
                <a:spcPts val="200"/>
              </a:spcBef>
            </a:pPr>
            <a:r>
              <a:rPr lang="en-US" dirty="0" smtClean="0">
                <a:latin typeface="Arial Narrow" pitchFamily="34" charset="0"/>
              </a:rPr>
              <a:t>R</a:t>
            </a:r>
            <a:r>
              <a:rPr lang="en-US" baseline="-25000" dirty="0" smtClean="0">
                <a:latin typeface="Arial Narrow" pitchFamily="34" charset="0"/>
              </a:rPr>
              <a:t>B</a:t>
            </a:r>
            <a:r>
              <a:rPr lang="en-US" dirty="0" smtClean="0">
                <a:latin typeface="Arial Narrow" pitchFamily="34" charset="0"/>
              </a:rPr>
              <a:t>= 10 </a:t>
            </a:r>
            <a:r>
              <a:rPr lang="en-US" dirty="0" err="1">
                <a:latin typeface="Arial Narrow" pitchFamily="34" charset="0"/>
              </a:rPr>
              <a:t>kohms</a:t>
            </a:r>
            <a:endParaRPr lang="en-US" dirty="0">
              <a:latin typeface="Arial Narrow" pitchFamily="34" charset="0"/>
            </a:endParaRPr>
          </a:p>
          <a:p>
            <a:pPr>
              <a:spcBef>
                <a:spcPts val="200"/>
              </a:spcBef>
            </a:pPr>
            <a:r>
              <a:rPr lang="en-US" dirty="0" err="1" smtClean="0">
                <a:latin typeface="Arial Narrow" pitchFamily="34" charset="0"/>
              </a:rPr>
              <a:t>R</a:t>
            </a:r>
            <a:r>
              <a:rPr lang="en-US" baseline="-25000" dirty="0" err="1" smtClean="0">
                <a:latin typeface="Arial Narrow" pitchFamily="34" charset="0"/>
              </a:rPr>
              <a:t>load</a:t>
            </a:r>
            <a:r>
              <a:rPr lang="en-US" dirty="0" smtClean="0">
                <a:latin typeface="Arial Narrow" pitchFamily="34" charset="0"/>
              </a:rPr>
              <a:t>=500 ohms</a:t>
            </a:r>
          </a:p>
          <a:p>
            <a:pPr algn="ctr">
              <a:spcBef>
                <a:spcPts val="1200"/>
              </a:spcBef>
            </a:pPr>
            <a:r>
              <a:rPr lang="en-US" dirty="0" smtClean="0">
                <a:latin typeface="Arial Narrow" pitchFamily="34" charset="0"/>
              </a:rPr>
              <a:t>Plot </a:t>
            </a:r>
            <a:r>
              <a:rPr lang="en-US" dirty="0" err="1" smtClean="0">
                <a:latin typeface="Arial Narrow" pitchFamily="34" charset="0"/>
              </a:rPr>
              <a:t>V</a:t>
            </a:r>
            <a:r>
              <a:rPr lang="en-US" baseline="-25000" dirty="0" err="1" smtClean="0">
                <a:latin typeface="Arial Narrow" pitchFamily="34" charset="0"/>
              </a:rPr>
              <a:t>ce</a:t>
            </a:r>
            <a:r>
              <a:rPr lang="en-US" dirty="0" smtClean="0">
                <a:latin typeface="Arial Narrow" pitchFamily="34" charset="0"/>
              </a:rPr>
              <a:t>, </a:t>
            </a:r>
            <a:r>
              <a:rPr lang="en-US" dirty="0" err="1" smtClean="0">
                <a:latin typeface="Arial Narrow" pitchFamily="34" charset="0"/>
              </a:rPr>
              <a:t>I</a:t>
            </a:r>
            <a:r>
              <a:rPr lang="en-US" baseline="-25000" dirty="0" err="1" smtClean="0">
                <a:latin typeface="Arial Narrow" pitchFamily="34" charset="0"/>
              </a:rPr>
              <a:t>c</a:t>
            </a:r>
            <a:r>
              <a:rPr lang="en-US" dirty="0" smtClean="0">
                <a:latin typeface="Arial Narrow" pitchFamily="34" charset="0"/>
              </a:rPr>
              <a:t>, </a:t>
            </a:r>
            <a:r>
              <a:rPr lang="en-US" dirty="0" err="1" smtClean="0">
                <a:latin typeface="Arial Narrow" pitchFamily="34" charset="0"/>
              </a:rPr>
              <a:t>P</a:t>
            </a:r>
            <a:r>
              <a:rPr lang="en-US" baseline="-25000" dirty="0" err="1" smtClean="0">
                <a:latin typeface="Arial Narrow" pitchFamily="34" charset="0"/>
              </a:rPr>
              <a:t>t</a:t>
            </a:r>
            <a:r>
              <a:rPr lang="en-US" dirty="0" smtClean="0">
                <a:latin typeface="Arial Narrow" pitchFamily="34" charset="0"/>
              </a:rPr>
              <a:t>, and </a:t>
            </a:r>
            <a:r>
              <a:rPr lang="en-US" dirty="0" err="1" smtClean="0">
                <a:latin typeface="Arial Narrow" pitchFamily="34" charset="0"/>
              </a:rPr>
              <a:t>P</a:t>
            </a:r>
            <a:r>
              <a:rPr lang="en-US" baseline="-25000" dirty="0" err="1" smtClean="0">
                <a:latin typeface="Arial Narrow" pitchFamily="34" charset="0"/>
              </a:rPr>
              <a:t>load</a:t>
            </a:r>
            <a:r>
              <a:rPr lang="en-US" dirty="0" smtClean="0">
                <a:latin typeface="Arial Narrow" pitchFamily="34" charset="0"/>
              </a:rPr>
              <a:t> vs. V</a:t>
            </a:r>
            <a:r>
              <a:rPr lang="en-US" baseline="-25000" dirty="0" smtClean="0">
                <a:latin typeface="Arial Narrow" pitchFamily="34" charset="0"/>
              </a:rPr>
              <a:t>in</a:t>
            </a:r>
            <a:endParaRPr lang="en-US" baseline="-25000" dirty="0">
              <a:latin typeface="Arial Narrow" pitchFamily="34" charset="0"/>
            </a:endParaRPr>
          </a:p>
        </p:txBody>
      </p:sp>
    </p:spTree>
    <p:extLst>
      <p:ext uri="{BB962C8B-B14F-4D97-AF65-F5344CB8AC3E}">
        <p14:creationId xmlns:p14="http://schemas.microsoft.com/office/powerpoint/2010/main" val="301265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700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5000"/>
                                  </p:iterate>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5000"/>
                                  </p:iterate>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20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20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Graphic spid="19" grpId="0">
        <p:bldAsOne/>
      </p:bldGraphic>
      <p:bldGraphic spid="20" grpId="0">
        <p:bldAsOne/>
      </p:bldGraphic>
      <p:bldGraphic spid="21" grpId="0">
        <p:bldAsOne/>
      </p:bldGraphic>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26963" y="411479"/>
            <a:ext cx="2844705" cy="2423161"/>
            <a:chOff x="5126558" y="929640"/>
            <a:chExt cx="3445509" cy="2934935"/>
          </a:xfrm>
        </p:grpSpPr>
        <p:sp>
          <p:nvSpPr>
            <p:cNvPr id="10" name="Rectangle 9"/>
            <p:cNvSpPr/>
            <p:nvPr/>
          </p:nvSpPr>
          <p:spPr>
            <a:xfrm>
              <a:off x="5126558" y="3530181"/>
              <a:ext cx="3445509" cy="334394"/>
            </a:xfrm>
            <a:prstGeom prst="rect">
              <a:avLst/>
            </a:prstGeom>
          </p:spPr>
          <p:txBody>
            <a:bodyPr wrap="square">
              <a:spAutoFit/>
            </a:bodyPr>
            <a:lstStyle/>
            <a:p>
              <a:pPr algn="ctr"/>
              <a:r>
                <a:rPr lang="en-US" sz="900" dirty="0" smtClean="0">
                  <a:latin typeface="Arial Narrow" pitchFamily="34" charset="0"/>
                </a:rPr>
                <a:t>Introduction to Mechatronics, Figure 10.18  p. 207.</a:t>
              </a:r>
              <a:endParaRPr lang="en-US" sz="900" dirty="0">
                <a:latin typeface="Arial Narrow" pitchFamily="34" charset="0"/>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4315" y="929640"/>
              <a:ext cx="258048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533400" y="228918"/>
            <a:ext cx="8153400" cy="715962"/>
          </a:xfrm>
        </p:spPr>
        <p:txBody>
          <a:bodyPr>
            <a:normAutofit fontScale="90000"/>
          </a:bodyPr>
          <a:lstStyle/>
          <a:p>
            <a:r>
              <a:rPr lang="en-US" dirty="0" smtClean="0"/>
              <a:t>BJT</a:t>
            </a:r>
            <a:r>
              <a:rPr lang="en-US" dirty="0"/>
              <a:t> </a:t>
            </a:r>
            <a:r>
              <a:rPr lang="en-US" dirty="0" smtClean="0"/>
              <a:t>low-side drive example</a:t>
            </a:r>
            <a:endParaRPr lang="en-US" dirty="0"/>
          </a:p>
        </p:txBody>
      </p:sp>
      <p:sp>
        <p:nvSpPr>
          <p:cNvPr id="3" name="Date Placeholder 2"/>
          <p:cNvSpPr>
            <a:spLocks noGrp="1"/>
          </p:cNvSpPr>
          <p:nvPr>
            <p:ph type="dt" sz="half" idx="10"/>
          </p:nvPr>
        </p:nvSpPr>
        <p:spPr/>
        <p:txBody>
          <a:bodyPr/>
          <a:lstStyle/>
          <a:p>
            <a:fld id="{70F595EF-347F-4732-A4FD-8B9C6E04CDBA}"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17</a:t>
            </a:fld>
            <a:endParaRPr lang="en-US" dirty="0"/>
          </a:p>
        </p:txBody>
      </p:sp>
      <p:sp>
        <p:nvSpPr>
          <p:cNvPr id="6" name="Content Placeholder 5"/>
          <p:cNvSpPr>
            <a:spLocks noGrp="1"/>
          </p:cNvSpPr>
          <p:nvPr>
            <p:ph sz="quarter" idx="1"/>
          </p:nvPr>
        </p:nvSpPr>
        <p:spPr>
          <a:xfrm>
            <a:off x="533400" y="990601"/>
            <a:ext cx="4724400" cy="1661159"/>
          </a:xfrm>
        </p:spPr>
        <p:txBody>
          <a:bodyPr>
            <a:normAutofit fontScale="92500" lnSpcReduction="10000"/>
          </a:bodyPr>
          <a:lstStyle/>
          <a:p>
            <a:r>
              <a:rPr lang="en-US" sz="2200" dirty="0" smtClean="0"/>
              <a:t>Find R</a:t>
            </a:r>
            <a:r>
              <a:rPr lang="en-US" sz="2200" baseline="-25000" dirty="0" smtClean="0"/>
              <a:t>B</a:t>
            </a:r>
            <a:r>
              <a:rPr lang="en-US" sz="2200" dirty="0" smtClean="0"/>
              <a:t> to turn on the lamp (</a:t>
            </a:r>
            <a:r>
              <a:rPr lang="en-US" sz="2200" dirty="0" err="1" smtClean="0"/>
              <a:t>R</a:t>
            </a:r>
            <a:r>
              <a:rPr lang="en-US" sz="2200" baseline="-25000" dirty="0" err="1" smtClean="0"/>
              <a:t>load</a:t>
            </a:r>
            <a:r>
              <a:rPr lang="en-US" sz="2200" dirty="0" smtClean="0"/>
              <a:t>) </a:t>
            </a:r>
            <a:endParaRPr lang="en-US" sz="2200" i="1" u="sng" dirty="0" smtClean="0"/>
          </a:p>
          <a:p>
            <a:pPr lvl="1"/>
            <a:r>
              <a:rPr lang="en-US" sz="1900" dirty="0" err="1" smtClean="0">
                <a:latin typeface="Arial" pitchFamily="34" charset="0"/>
                <a:cs typeface="Arial" pitchFamily="34" charset="0"/>
              </a:rPr>
              <a:t>R</a:t>
            </a:r>
            <a:r>
              <a:rPr lang="en-US" sz="1900" baseline="-25000" dirty="0" err="1" smtClean="0">
                <a:latin typeface="Arial" pitchFamily="34" charset="0"/>
                <a:cs typeface="Arial" pitchFamily="34" charset="0"/>
              </a:rPr>
              <a:t>load</a:t>
            </a:r>
            <a:r>
              <a:rPr lang="en-US" sz="1900" dirty="0" smtClean="0">
                <a:latin typeface="Arial" pitchFamily="34" charset="0"/>
                <a:cs typeface="Arial" pitchFamily="34" charset="0"/>
              </a:rPr>
              <a:t>= 100 ohms</a:t>
            </a:r>
          </a:p>
          <a:p>
            <a:pPr lvl="1"/>
            <a:r>
              <a:rPr lang="en-US" sz="1900" dirty="0" err="1">
                <a:latin typeface="Arial" pitchFamily="34" charset="0"/>
                <a:cs typeface="Arial" pitchFamily="34" charset="0"/>
              </a:rPr>
              <a:t>V</a:t>
            </a:r>
            <a:r>
              <a:rPr lang="en-US" sz="1900" baseline="-25000" dirty="0" err="1">
                <a:latin typeface="Arial" pitchFamily="34" charset="0"/>
                <a:cs typeface="Arial" pitchFamily="34" charset="0"/>
              </a:rPr>
              <a:t>ce</a:t>
            </a:r>
            <a:r>
              <a:rPr lang="en-US" sz="1900" baseline="-25000" dirty="0">
                <a:latin typeface="Arial" pitchFamily="34" charset="0"/>
                <a:cs typeface="Arial" pitchFamily="34" charset="0"/>
              </a:rPr>
              <a:t>(sat)</a:t>
            </a:r>
            <a:r>
              <a:rPr lang="en-US" sz="1900" dirty="0">
                <a:latin typeface="Arial" pitchFamily="34" charset="0"/>
                <a:cs typeface="Arial" pitchFamily="34" charset="0"/>
              </a:rPr>
              <a:t>= 0.3 V</a:t>
            </a:r>
          </a:p>
          <a:p>
            <a:pPr lvl="1"/>
            <a:r>
              <a:rPr lang="en-US" sz="1900" dirty="0">
                <a:latin typeface="Arial" pitchFamily="34" charset="0"/>
                <a:cs typeface="Arial" pitchFamily="34" charset="0"/>
              </a:rPr>
              <a:t>V</a:t>
            </a:r>
            <a:r>
              <a:rPr lang="en-US" sz="1900" baseline="30000" dirty="0">
                <a:latin typeface="Arial" pitchFamily="34" charset="0"/>
                <a:cs typeface="Arial" pitchFamily="34" charset="0"/>
              </a:rPr>
              <a:t>+</a:t>
            </a:r>
            <a:r>
              <a:rPr lang="en-US" sz="1900" dirty="0">
                <a:latin typeface="Arial" pitchFamily="34" charset="0"/>
                <a:cs typeface="Arial" pitchFamily="34" charset="0"/>
              </a:rPr>
              <a:t>= </a:t>
            </a:r>
            <a:r>
              <a:rPr lang="en-US" sz="1900" dirty="0" smtClean="0">
                <a:latin typeface="Arial" pitchFamily="34" charset="0"/>
                <a:cs typeface="Arial" pitchFamily="34" charset="0"/>
              </a:rPr>
              <a:t>10 V</a:t>
            </a:r>
          </a:p>
          <a:p>
            <a:pPr lvl="1"/>
            <a:r>
              <a:rPr lang="en-US" sz="1900" dirty="0" smtClean="0">
                <a:latin typeface="Arial" pitchFamily="34" charset="0"/>
                <a:cs typeface="Arial" pitchFamily="34" charset="0"/>
              </a:rPr>
              <a:t>V</a:t>
            </a:r>
            <a:r>
              <a:rPr lang="en-US" sz="1900" baseline="-25000" dirty="0" smtClean="0">
                <a:latin typeface="Arial" pitchFamily="34" charset="0"/>
                <a:cs typeface="Arial" pitchFamily="34" charset="0"/>
              </a:rPr>
              <a:t>in</a:t>
            </a:r>
            <a:r>
              <a:rPr lang="en-US" sz="1900" dirty="0" smtClean="0">
                <a:latin typeface="Arial" pitchFamily="34" charset="0"/>
                <a:cs typeface="Arial" pitchFamily="34" charset="0"/>
              </a:rPr>
              <a:t> = 5.0 V</a:t>
            </a:r>
            <a:endParaRPr lang="en-US" sz="1900" dirty="0">
              <a:latin typeface="Arial" pitchFamily="34" charset="0"/>
              <a:cs typeface="Arial" pitchFamily="34" charset="0"/>
            </a:endParaRPr>
          </a:p>
          <a:p>
            <a:pPr lvl="1"/>
            <a:endParaRPr lang="en-US" sz="2000" dirty="0" smtClean="0"/>
          </a:p>
        </p:txBody>
      </p:sp>
      <p:sp>
        <p:nvSpPr>
          <p:cNvPr id="16" name="Content Placeholder 5"/>
          <p:cNvSpPr txBox="1">
            <a:spLocks/>
          </p:cNvSpPr>
          <p:nvPr/>
        </p:nvSpPr>
        <p:spPr>
          <a:xfrm>
            <a:off x="530352" y="2962656"/>
            <a:ext cx="7580376" cy="3394353"/>
          </a:xfrm>
          <a:prstGeom prst="rect">
            <a:avLst/>
          </a:prstGeom>
          <a:ln>
            <a:solidFill>
              <a:srgbClr val="FF0000"/>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Arial" pitchFamily="34" charset="0"/>
                <a:ea typeface="+mn-ea"/>
                <a:cs typeface="Arial" pitchFamily="34" charset="0"/>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iriam" pitchFamily="34" charset="-79"/>
                <a:ea typeface="+mn-ea"/>
                <a:cs typeface="Miriam" pitchFamily="34" charset="-79"/>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iriam" pitchFamily="34" charset="-79"/>
                <a:ea typeface="+mn-ea"/>
                <a:cs typeface="Miriam" pitchFamily="34" charset="-79"/>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iriam" pitchFamily="34" charset="-79"/>
                <a:ea typeface="+mn-ea"/>
                <a:cs typeface="Miriam" pitchFamily="34" charset="-79"/>
              </a:defRPr>
            </a:lvl4pPr>
            <a:lvl5pPr marL="1371600" indent="-228600" algn="l" rtl="0" eaLnBrk="1" latinLnBrk="0" hangingPunct="1">
              <a:spcBef>
                <a:spcPts val="370"/>
              </a:spcBef>
              <a:buClr>
                <a:schemeClr val="accent3"/>
              </a:buClr>
              <a:buFontTx/>
              <a:buChar char="o"/>
              <a:defRPr kumimoji="0" sz="2000" kern="1200">
                <a:solidFill>
                  <a:schemeClr val="tx1"/>
                </a:solidFill>
                <a:latin typeface="Miriam" pitchFamily="34" charset="-79"/>
                <a:ea typeface="+mn-ea"/>
                <a:cs typeface="Miriam" pitchFamily="34" charset="-79"/>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1800" u="sng" dirty="0" smtClean="0"/>
              <a:t>Procedure</a:t>
            </a:r>
            <a:endParaRPr lang="en-US" sz="2200" u="sng" dirty="0" smtClean="0"/>
          </a:p>
          <a:p>
            <a:r>
              <a:rPr lang="en-US" sz="1600" dirty="0" smtClean="0"/>
              <a:t>Work backward starting with the </a:t>
            </a:r>
            <a:r>
              <a:rPr lang="en-US" sz="1600" dirty="0" smtClean="0"/>
              <a:t>load. Find a candidate transistor that can handle the </a:t>
            </a:r>
            <a:r>
              <a:rPr lang="en-US" sz="1600" dirty="0"/>
              <a:t>required </a:t>
            </a:r>
            <a:r>
              <a:rPr lang="en-US" sz="1600" dirty="0" smtClean="0"/>
              <a:t>I</a:t>
            </a:r>
            <a:r>
              <a:rPr lang="en-US" sz="1600" baseline="-25000" dirty="0" smtClean="0"/>
              <a:t>CE</a:t>
            </a:r>
            <a:r>
              <a:rPr lang="en-US" sz="1600" dirty="0" smtClean="0"/>
              <a:t> </a:t>
            </a:r>
            <a:r>
              <a:rPr lang="en-US" sz="1600" dirty="0"/>
              <a:t>current </a:t>
            </a:r>
            <a:r>
              <a:rPr lang="en-US" sz="1600" dirty="0" smtClean="0"/>
              <a:t>and V</a:t>
            </a:r>
            <a:r>
              <a:rPr lang="en-US" sz="1600" baseline="-25000" dirty="0" smtClean="0"/>
              <a:t>CE</a:t>
            </a:r>
            <a:r>
              <a:rPr lang="en-US" sz="1600" dirty="0" smtClean="0"/>
              <a:t> voltage. </a:t>
            </a:r>
            <a:endParaRPr lang="en-US" sz="1600" i="1" u="sng" dirty="0" smtClean="0"/>
          </a:p>
          <a:p>
            <a:pPr lvl="1"/>
            <a:r>
              <a:rPr lang="en-US" sz="1400" dirty="0" smtClean="0">
                <a:latin typeface="Arial" pitchFamily="34" charset="0"/>
                <a:cs typeface="Arial" pitchFamily="34" charset="0"/>
              </a:rPr>
              <a:t>What </a:t>
            </a:r>
            <a:r>
              <a:rPr lang="en-US" sz="1400" dirty="0" err="1">
                <a:latin typeface="Arial" pitchFamily="34" charset="0"/>
                <a:cs typeface="Arial" pitchFamily="34" charset="0"/>
              </a:rPr>
              <a:t>I</a:t>
            </a:r>
            <a:r>
              <a:rPr lang="en-US" sz="1400" baseline="-25000" dirty="0" err="1">
                <a:latin typeface="Arial" pitchFamily="34" charset="0"/>
                <a:cs typeface="Arial" pitchFamily="34" charset="0"/>
              </a:rPr>
              <a:t>c</a:t>
            </a:r>
            <a:r>
              <a:rPr lang="en-US" sz="1400" dirty="0" smtClean="0">
                <a:latin typeface="Arial" pitchFamily="34" charset="0"/>
                <a:cs typeface="Arial" pitchFamily="34" charset="0"/>
              </a:rPr>
              <a:t> is needed for saturation?</a:t>
            </a:r>
          </a:p>
          <a:p>
            <a:pPr lvl="2"/>
            <a:r>
              <a:rPr lang="en-US" sz="1400" dirty="0">
                <a:latin typeface="Arial" pitchFamily="34" charset="0"/>
                <a:cs typeface="Arial" pitchFamily="34" charset="0"/>
              </a:rPr>
              <a:t> </a:t>
            </a:r>
          </a:p>
          <a:p>
            <a:pPr lvl="1">
              <a:spcBef>
                <a:spcPts val="2400"/>
              </a:spcBef>
            </a:pPr>
            <a:r>
              <a:rPr lang="en-US" sz="1400" dirty="0" smtClean="0">
                <a:latin typeface="Arial" pitchFamily="34" charset="0"/>
                <a:cs typeface="Arial" pitchFamily="34" charset="0"/>
              </a:rPr>
              <a:t>Find a transistor that will handle </a:t>
            </a:r>
            <a:r>
              <a:rPr lang="en-US" sz="1400" dirty="0" err="1" smtClean="0">
                <a:latin typeface="Arial" pitchFamily="34" charset="0"/>
                <a:cs typeface="Arial" pitchFamily="34" charset="0"/>
              </a:rPr>
              <a:t>I</a:t>
            </a:r>
            <a:r>
              <a:rPr lang="en-US" sz="1400" baseline="-25000" dirty="0" err="1" smtClean="0">
                <a:latin typeface="Arial" pitchFamily="34" charset="0"/>
                <a:cs typeface="Arial" pitchFamily="34" charset="0"/>
              </a:rPr>
              <a:t>c</a:t>
            </a:r>
            <a:r>
              <a:rPr lang="en-US" sz="1400" dirty="0" smtClean="0">
                <a:latin typeface="Arial" pitchFamily="34" charset="0"/>
                <a:cs typeface="Arial" pitchFamily="34" charset="0"/>
              </a:rPr>
              <a:t> and </a:t>
            </a:r>
            <a:r>
              <a:rPr lang="en-US" sz="1400" dirty="0">
                <a:latin typeface="Arial" pitchFamily="34" charset="0"/>
                <a:cs typeface="Arial" pitchFamily="34" charset="0"/>
              </a:rPr>
              <a:t>V</a:t>
            </a:r>
            <a:r>
              <a:rPr lang="en-US" sz="1400" baseline="30000" dirty="0">
                <a:latin typeface="Arial" pitchFamily="34" charset="0"/>
                <a:cs typeface="Arial" pitchFamily="34" charset="0"/>
              </a:rPr>
              <a:t>+</a:t>
            </a:r>
            <a:r>
              <a:rPr lang="en-US" sz="1400" dirty="0" smtClean="0">
                <a:latin typeface="Arial" pitchFamily="34" charset="0"/>
                <a:cs typeface="Arial" pitchFamily="34" charset="0"/>
              </a:rPr>
              <a:t> (data sheet)</a:t>
            </a:r>
          </a:p>
          <a:p>
            <a:pPr lvl="1">
              <a:spcBef>
                <a:spcPts val="600"/>
              </a:spcBef>
            </a:pPr>
            <a:r>
              <a:rPr lang="en-US" sz="1400" dirty="0" smtClean="0">
                <a:latin typeface="Arial" pitchFamily="34" charset="0"/>
                <a:cs typeface="Arial" pitchFamily="34" charset="0"/>
              </a:rPr>
              <a:t>Determine </a:t>
            </a:r>
            <a:r>
              <a:rPr lang="en-US" sz="1400" dirty="0" err="1" smtClean="0">
                <a:latin typeface="Arial" pitchFamily="34" charset="0"/>
                <a:cs typeface="Arial" pitchFamily="34" charset="0"/>
              </a:rPr>
              <a:t>h</a:t>
            </a:r>
            <a:r>
              <a:rPr lang="en-US" sz="1400" baseline="-25000" dirty="0" err="1" smtClean="0">
                <a:latin typeface="Arial" pitchFamily="34" charset="0"/>
                <a:cs typeface="Arial" pitchFamily="34" charset="0"/>
              </a:rPr>
              <a:t>fe</a:t>
            </a:r>
            <a:r>
              <a:rPr lang="en-US" sz="1400" dirty="0" smtClean="0">
                <a:latin typeface="Arial" pitchFamily="34" charset="0"/>
                <a:cs typeface="Arial" pitchFamily="34" charset="0"/>
              </a:rPr>
              <a:t> and </a:t>
            </a:r>
            <a:r>
              <a:rPr lang="en-US" sz="1400" dirty="0" err="1">
                <a:latin typeface="Arial" pitchFamily="34" charset="0"/>
                <a:cs typeface="Arial" pitchFamily="34" charset="0"/>
              </a:rPr>
              <a:t>V</a:t>
            </a:r>
            <a:r>
              <a:rPr lang="en-US" sz="1400" baseline="-25000" dirty="0" err="1">
                <a:latin typeface="Arial" pitchFamily="34" charset="0"/>
                <a:cs typeface="Arial" pitchFamily="34" charset="0"/>
              </a:rPr>
              <a:t>ce</a:t>
            </a:r>
            <a:r>
              <a:rPr lang="en-US" sz="1400" baseline="-25000" dirty="0">
                <a:latin typeface="Arial" pitchFamily="34" charset="0"/>
                <a:cs typeface="Arial" pitchFamily="34" charset="0"/>
              </a:rPr>
              <a:t>(sat)</a:t>
            </a:r>
            <a:r>
              <a:rPr lang="en-US" sz="1400" dirty="0" smtClean="0">
                <a:latin typeface="Arial" pitchFamily="34" charset="0"/>
                <a:cs typeface="Arial" pitchFamily="34" charset="0"/>
              </a:rPr>
              <a:t> at </a:t>
            </a:r>
            <a:r>
              <a:rPr lang="en-US" sz="1400" dirty="0" err="1" smtClean="0">
                <a:latin typeface="Arial" pitchFamily="34" charset="0"/>
                <a:cs typeface="Arial" pitchFamily="34" charset="0"/>
              </a:rPr>
              <a:t>I</a:t>
            </a:r>
            <a:r>
              <a:rPr lang="en-US" sz="1400" baseline="-25000" dirty="0" err="1" smtClean="0">
                <a:latin typeface="Arial" pitchFamily="34" charset="0"/>
                <a:cs typeface="Arial" pitchFamily="34" charset="0"/>
              </a:rPr>
              <a:t>c</a:t>
            </a:r>
            <a:r>
              <a:rPr lang="en-US" sz="1400" baseline="-25000" dirty="0" smtClean="0">
                <a:latin typeface="Arial" pitchFamily="34" charset="0"/>
                <a:cs typeface="Arial" pitchFamily="34" charset="0"/>
              </a:rPr>
              <a:t>(sat</a:t>
            </a:r>
            <a:r>
              <a:rPr lang="en-US" sz="1400" baseline="-25000" dirty="0">
                <a:latin typeface="Arial" pitchFamily="34" charset="0"/>
                <a:cs typeface="Arial" pitchFamily="34" charset="0"/>
              </a:rPr>
              <a:t>)</a:t>
            </a:r>
            <a:r>
              <a:rPr lang="en-US" sz="1400" dirty="0" smtClean="0">
                <a:latin typeface="Arial" pitchFamily="34" charset="0"/>
                <a:cs typeface="Arial" pitchFamily="34" charset="0"/>
              </a:rPr>
              <a:t> from the data sheet</a:t>
            </a:r>
          </a:p>
          <a:p>
            <a:pPr lvl="1">
              <a:spcBef>
                <a:spcPts val="600"/>
              </a:spcBef>
            </a:pPr>
            <a:r>
              <a:rPr lang="en-US" sz="1400" dirty="0">
                <a:latin typeface="Arial" pitchFamily="34" charset="0"/>
                <a:cs typeface="Arial" pitchFamily="34" charset="0"/>
              </a:rPr>
              <a:t>D</a:t>
            </a:r>
            <a:r>
              <a:rPr lang="en-US" sz="1400" dirty="0" smtClean="0">
                <a:latin typeface="Arial" pitchFamily="34" charset="0"/>
                <a:cs typeface="Arial" pitchFamily="34" charset="0"/>
              </a:rPr>
              <a:t>etermine </a:t>
            </a:r>
            <a:r>
              <a:rPr lang="en-US" sz="1400" dirty="0" err="1" smtClean="0">
                <a:latin typeface="Arial" pitchFamily="34" charset="0"/>
                <a:cs typeface="Arial" pitchFamily="34" charset="0"/>
              </a:rPr>
              <a:t>i</a:t>
            </a:r>
            <a:r>
              <a:rPr lang="en-US" sz="1400" baseline="-25000" dirty="0" err="1" smtClean="0">
                <a:latin typeface="Arial" pitchFamily="34" charset="0"/>
                <a:cs typeface="Arial" pitchFamily="34" charset="0"/>
              </a:rPr>
              <a:t>B</a:t>
            </a:r>
            <a:r>
              <a:rPr lang="en-US" sz="1400" baseline="-25000" dirty="0" smtClean="0">
                <a:latin typeface="Arial" pitchFamily="34" charset="0"/>
                <a:cs typeface="Arial" pitchFamily="34" charset="0"/>
              </a:rPr>
              <a:t>(minimum)</a:t>
            </a:r>
            <a:r>
              <a:rPr lang="en-US" sz="1400" dirty="0" smtClean="0">
                <a:latin typeface="Arial" pitchFamily="34" charset="0"/>
                <a:cs typeface="Arial" pitchFamily="34" charset="0"/>
              </a:rPr>
              <a:t> to saturate the transistor:</a:t>
            </a:r>
          </a:p>
          <a:p>
            <a:pPr lvl="1">
              <a:spcBef>
                <a:spcPts val="1800"/>
              </a:spcBef>
            </a:pPr>
            <a:r>
              <a:rPr lang="en-US" sz="1400" dirty="0" smtClean="0">
                <a:latin typeface="Arial" pitchFamily="34" charset="0"/>
                <a:cs typeface="Arial" pitchFamily="34" charset="0"/>
              </a:rPr>
              <a:t>Select R</a:t>
            </a:r>
            <a:r>
              <a:rPr lang="en-US" sz="1400" baseline="-25000" dirty="0" smtClean="0">
                <a:latin typeface="Arial" pitchFamily="34" charset="0"/>
                <a:cs typeface="Arial" pitchFamily="34" charset="0"/>
              </a:rPr>
              <a:t>B</a:t>
            </a:r>
            <a:r>
              <a:rPr lang="en-US" sz="1400" dirty="0" smtClean="0">
                <a:latin typeface="Arial" pitchFamily="34" charset="0"/>
                <a:cs typeface="Arial" pitchFamily="34" charset="0"/>
              </a:rPr>
              <a:t> to give </a:t>
            </a:r>
            <a:r>
              <a:rPr lang="en-US" sz="1400" dirty="0" err="1" smtClean="0">
                <a:latin typeface="Arial" pitchFamily="34" charset="0"/>
                <a:cs typeface="Arial" pitchFamily="34" charset="0"/>
              </a:rPr>
              <a:t>i</a:t>
            </a:r>
            <a:r>
              <a:rPr lang="en-US" sz="1400" baseline="-25000" dirty="0" err="1" smtClean="0">
                <a:latin typeface="Arial" pitchFamily="34" charset="0"/>
                <a:cs typeface="Arial" pitchFamily="34" charset="0"/>
              </a:rPr>
              <a:t>B</a:t>
            </a:r>
            <a:r>
              <a:rPr lang="en-US" sz="1400" dirty="0" smtClean="0">
                <a:latin typeface="Arial" pitchFamily="34" charset="0"/>
                <a:cs typeface="Arial" pitchFamily="34" charset="0"/>
              </a:rPr>
              <a:t> with some </a:t>
            </a:r>
            <a:r>
              <a:rPr lang="en-US" sz="1400" u="sng" dirty="0" smtClean="0">
                <a:latin typeface="Arial" pitchFamily="34" charset="0"/>
                <a:cs typeface="Arial" pitchFamily="34" charset="0"/>
              </a:rPr>
              <a:t>extra margin</a:t>
            </a:r>
            <a:r>
              <a:rPr lang="en-US" sz="1400" dirty="0" smtClean="0">
                <a:latin typeface="Arial" pitchFamily="34" charset="0"/>
                <a:cs typeface="Arial" pitchFamily="34" charset="0"/>
              </a:rPr>
              <a:t> (2x – 10x): </a:t>
            </a:r>
          </a:p>
          <a:p>
            <a:pPr lvl="1"/>
            <a:endParaRPr lang="en-US" sz="2000" dirty="0" smtClean="0"/>
          </a:p>
        </p:txBody>
      </p:sp>
      <p:graphicFrame>
        <p:nvGraphicFramePr>
          <p:cNvPr id="9" name="Object 8"/>
          <p:cNvGraphicFramePr>
            <a:graphicFrameLocks noChangeAspect="1"/>
          </p:cNvGraphicFramePr>
          <p:nvPr>
            <p:extLst>
              <p:ext uri="{D42A27DB-BD31-4B8C-83A1-F6EECF244321}">
                <p14:modId xmlns:p14="http://schemas.microsoft.com/office/powerpoint/2010/main" val="1899028854"/>
              </p:ext>
            </p:extLst>
          </p:nvPr>
        </p:nvGraphicFramePr>
        <p:xfrm>
          <a:off x="1388085" y="4306527"/>
          <a:ext cx="5930900" cy="549275"/>
        </p:xfrm>
        <a:graphic>
          <a:graphicData uri="http://schemas.openxmlformats.org/presentationml/2006/ole">
            <mc:AlternateContent xmlns:mc="http://schemas.openxmlformats.org/markup-compatibility/2006">
              <mc:Choice xmlns:v="urn:schemas-microsoft-com:vml" Requires="v">
                <p:oleObj spid="_x0000_s16775" name="Equation" r:id="rId5" imgW="4940280" imgH="457200" progId="Equation.3">
                  <p:embed/>
                </p:oleObj>
              </mc:Choice>
              <mc:Fallback>
                <p:oleObj name="Equation" r:id="rId5" imgW="4940280" imgH="457200" progId="Equation.3">
                  <p:embed/>
                  <p:pic>
                    <p:nvPicPr>
                      <p:cNvPr id="0" name="Object 14"/>
                      <p:cNvPicPr>
                        <a:picLocks noChangeAspect="1" noChangeArrowheads="1"/>
                      </p:cNvPicPr>
                      <p:nvPr/>
                    </p:nvPicPr>
                    <p:blipFill>
                      <a:blip r:embed="rId6"/>
                      <a:srcRect/>
                      <a:stretch>
                        <a:fillRect/>
                      </a:stretch>
                    </p:blipFill>
                    <p:spPr bwMode="auto">
                      <a:xfrm>
                        <a:off x="1388085" y="4306527"/>
                        <a:ext cx="5930900" cy="549275"/>
                      </a:xfrm>
                      <a:prstGeom prst="rect">
                        <a:avLst/>
                      </a:prstGeom>
                      <a:noFill/>
                      <a:ln>
                        <a:noFill/>
                      </a:ln>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50941938"/>
              </p:ext>
            </p:extLst>
          </p:nvPr>
        </p:nvGraphicFramePr>
        <p:xfrm>
          <a:off x="4778947" y="5309997"/>
          <a:ext cx="3240341" cy="549931"/>
        </p:xfrm>
        <a:graphic>
          <a:graphicData uri="http://schemas.openxmlformats.org/presentationml/2006/ole">
            <mc:AlternateContent xmlns:mc="http://schemas.openxmlformats.org/markup-compatibility/2006">
              <mc:Choice xmlns:v="urn:schemas-microsoft-com:vml" Requires="v">
                <p:oleObj spid="_x0000_s16776" name="Equation" r:id="rId7" imgW="2616120" imgH="444240" progId="Equation.3">
                  <p:embed/>
                </p:oleObj>
              </mc:Choice>
              <mc:Fallback>
                <p:oleObj name="Equation" r:id="rId7" imgW="2616120" imgH="444240" progId="Equation.3">
                  <p:embed/>
                  <p:pic>
                    <p:nvPicPr>
                      <p:cNvPr id="0" name=""/>
                      <p:cNvPicPr>
                        <a:picLocks noChangeAspect="1" noChangeArrowheads="1"/>
                      </p:cNvPicPr>
                      <p:nvPr/>
                    </p:nvPicPr>
                    <p:blipFill>
                      <a:blip r:embed="rId8"/>
                      <a:srcRect/>
                      <a:stretch>
                        <a:fillRect/>
                      </a:stretch>
                    </p:blipFill>
                    <p:spPr bwMode="auto">
                      <a:xfrm>
                        <a:off x="4778947" y="5309997"/>
                        <a:ext cx="3240341" cy="549931"/>
                      </a:xfrm>
                      <a:prstGeom prst="rect">
                        <a:avLst/>
                      </a:prstGeom>
                      <a:noFill/>
                      <a:ln>
                        <a:noFill/>
                      </a:ln>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956369846"/>
              </p:ext>
            </p:extLst>
          </p:nvPr>
        </p:nvGraphicFramePr>
        <p:xfrm>
          <a:off x="5465763" y="5781442"/>
          <a:ext cx="1604962" cy="534987"/>
        </p:xfrm>
        <a:graphic>
          <a:graphicData uri="http://schemas.openxmlformats.org/presentationml/2006/ole">
            <mc:AlternateContent xmlns:mc="http://schemas.openxmlformats.org/markup-compatibility/2006">
              <mc:Choice xmlns:v="urn:schemas-microsoft-com:vml" Requires="v">
                <p:oleObj spid="_x0000_s16777" name="Equation" r:id="rId9" imgW="1295280" imgH="431640" progId="Equation.3">
                  <p:embed/>
                </p:oleObj>
              </mc:Choice>
              <mc:Fallback>
                <p:oleObj name="Equation" r:id="rId9" imgW="1295280" imgH="431640" progId="Equation.3">
                  <p:embed/>
                  <p:pic>
                    <p:nvPicPr>
                      <p:cNvPr id="0" name=""/>
                      <p:cNvPicPr>
                        <a:picLocks noChangeAspect="1" noChangeArrowheads="1"/>
                      </p:cNvPicPr>
                      <p:nvPr/>
                    </p:nvPicPr>
                    <p:blipFill>
                      <a:blip r:embed="rId10"/>
                      <a:srcRect/>
                      <a:stretch>
                        <a:fillRect/>
                      </a:stretch>
                    </p:blipFill>
                    <p:spPr bwMode="auto">
                      <a:xfrm>
                        <a:off x="5465763" y="5781442"/>
                        <a:ext cx="1604962" cy="5349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661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iterate type="lt">
                                    <p:tmPct val="7000"/>
                                  </p:iterate>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1000"/>
                                        <p:tgtEl>
                                          <p:spTgt spid="6">
                                            <p:txEl>
                                              <p:pRg st="1" end="1"/>
                                            </p:txEl>
                                          </p:spTgt>
                                        </p:tgtEl>
                                      </p:cBhvr>
                                    </p:animEffect>
                                    <p:anim calcmode="lin" valueType="num">
                                      <p:cBhvr>
                                        <p:cTn id="2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1000"/>
                                        <p:tgtEl>
                                          <p:spTgt spid="6">
                                            <p:txEl>
                                              <p:pRg st="2" end="2"/>
                                            </p:txEl>
                                          </p:spTgt>
                                        </p:tgtEl>
                                      </p:cBhvr>
                                    </p:animEffect>
                                    <p:anim calcmode="lin" valueType="num">
                                      <p:cBhvr>
                                        <p:cTn id="3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1000"/>
                                        <p:tgtEl>
                                          <p:spTgt spid="6">
                                            <p:txEl>
                                              <p:pRg st="3" end="3"/>
                                            </p:txEl>
                                          </p:spTgt>
                                        </p:tgtEl>
                                      </p:cBhvr>
                                    </p:animEffect>
                                    <p:anim calcmode="lin" valueType="num">
                                      <p:cBhvr>
                                        <p:cTn id="3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Effect transition="in" filter="fade">
                                      <p:cBhvr>
                                        <p:cTn id="55" dur="500"/>
                                        <p:tgtEl>
                                          <p:spTgt spid="1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1" end="1"/>
                                            </p:txEl>
                                          </p:spTgt>
                                        </p:tgtEl>
                                        <p:attrNameLst>
                                          <p:attrName>style.visibility</p:attrName>
                                        </p:attrNameLst>
                                      </p:cBhvr>
                                      <p:to>
                                        <p:strVal val="visible"/>
                                      </p:to>
                                    </p:set>
                                    <p:animEffect transition="in" filter="fade">
                                      <p:cBhvr>
                                        <p:cTn id="60" dur="500"/>
                                        <p:tgtEl>
                                          <p:spTgt spid="16">
                                            <p:txEl>
                                              <p:pRg st="1" end="1"/>
                                            </p:txEl>
                                          </p:spTgt>
                                        </p:tgtEl>
                                      </p:cBhvr>
                                    </p:animEffect>
                                  </p:childTnLst>
                                </p:cTn>
                              </p:par>
                            </p:childTnLst>
                          </p:cTn>
                        </p:par>
                        <p:par>
                          <p:cTn id="61" fill="hold">
                            <p:stCondLst>
                              <p:cond delay="500"/>
                            </p:stCondLst>
                            <p:childTnLst>
                              <p:par>
                                <p:cTn id="62" presetID="10" presetClass="entr" presetSubtype="0" fill="hold" nodeType="afterEffect">
                                  <p:stCondLst>
                                    <p:cond delay="500"/>
                                  </p:stCondLst>
                                  <p:childTnLst>
                                    <p:set>
                                      <p:cBhvr>
                                        <p:cTn id="63" dur="1" fill="hold">
                                          <p:stCondLst>
                                            <p:cond delay="0"/>
                                          </p:stCondLst>
                                        </p:cTn>
                                        <p:tgtEl>
                                          <p:spTgt spid="16">
                                            <p:txEl>
                                              <p:pRg st="2" end="2"/>
                                            </p:txEl>
                                          </p:spTgt>
                                        </p:tgtEl>
                                        <p:attrNameLst>
                                          <p:attrName>style.visibility</p:attrName>
                                        </p:attrNameLst>
                                      </p:cBhvr>
                                      <p:to>
                                        <p:strVal val="visible"/>
                                      </p:to>
                                    </p:set>
                                    <p:animEffect transition="in" filter="fade">
                                      <p:cBhvr>
                                        <p:cTn id="64" dur="500"/>
                                        <p:tgtEl>
                                          <p:spTgt spid="16">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6">
                                            <p:txEl>
                                              <p:pRg st="3" end="3"/>
                                            </p:txEl>
                                          </p:spTgt>
                                        </p:tgtEl>
                                        <p:attrNameLst>
                                          <p:attrName>style.visibility</p:attrName>
                                        </p:attrNameLst>
                                      </p:cBhvr>
                                      <p:to>
                                        <p:strVal val="visible"/>
                                      </p:to>
                                    </p:set>
                                    <p:animEffect transition="in" filter="fade">
                                      <p:cBhvr>
                                        <p:cTn id="69" dur="500"/>
                                        <p:tgtEl>
                                          <p:spTgt spid="16">
                                            <p:txEl>
                                              <p:pRg st="3" end="3"/>
                                            </p:txEl>
                                          </p:spTgt>
                                        </p:tgtEl>
                                      </p:cBhvr>
                                    </p:animEffect>
                                  </p:childTnLst>
                                </p:cTn>
                              </p:par>
                            </p:childTnLst>
                          </p:cTn>
                        </p:par>
                        <p:par>
                          <p:cTn id="70" fill="hold">
                            <p:stCondLst>
                              <p:cond delay="500"/>
                            </p:stCondLst>
                            <p:childTnLst>
                              <p:par>
                                <p:cTn id="71" presetID="22" presetClass="entr" presetSubtype="8"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left)">
                                      <p:cBhvr>
                                        <p:cTn id="73" dur="20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6">
                                            <p:txEl>
                                              <p:pRg st="4" end="4"/>
                                            </p:txEl>
                                          </p:spTgt>
                                        </p:tgtEl>
                                        <p:attrNameLst>
                                          <p:attrName>style.visibility</p:attrName>
                                        </p:attrNameLst>
                                      </p:cBhvr>
                                      <p:to>
                                        <p:strVal val="visible"/>
                                      </p:to>
                                    </p:set>
                                    <p:animEffect transition="in" filter="fade">
                                      <p:cBhvr>
                                        <p:cTn id="78" dur="500"/>
                                        <p:tgtEl>
                                          <p:spTgt spid="16">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6">
                                            <p:txEl>
                                              <p:pRg st="5" end="5"/>
                                            </p:txEl>
                                          </p:spTgt>
                                        </p:tgtEl>
                                        <p:attrNameLst>
                                          <p:attrName>style.visibility</p:attrName>
                                        </p:attrNameLst>
                                      </p:cBhvr>
                                      <p:to>
                                        <p:strVal val="visible"/>
                                      </p:to>
                                    </p:set>
                                    <p:animEffect transition="in" filter="fade">
                                      <p:cBhvr>
                                        <p:cTn id="83" dur="500"/>
                                        <p:tgtEl>
                                          <p:spTgt spid="16">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6">
                                            <p:txEl>
                                              <p:pRg st="6" end="6"/>
                                            </p:txEl>
                                          </p:spTgt>
                                        </p:tgtEl>
                                        <p:attrNameLst>
                                          <p:attrName>style.visibility</p:attrName>
                                        </p:attrNameLst>
                                      </p:cBhvr>
                                      <p:to>
                                        <p:strVal val="visible"/>
                                      </p:to>
                                    </p:set>
                                    <p:animEffect transition="in" filter="fade">
                                      <p:cBhvr>
                                        <p:cTn id="88" dur="500"/>
                                        <p:tgtEl>
                                          <p:spTgt spid="16">
                                            <p:txEl>
                                              <p:pRg st="6" end="6"/>
                                            </p:txEl>
                                          </p:spTgt>
                                        </p:tgtEl>
                                      </p:cBhvr>
                                    </p:animEffect>
                                  </p:childTnLst>
                                </p:cTn>
                              </p:par>
                            </p:childTnLst>
                          </p:cTn>
                        </p:par>
                        <p:par>
                          <p:cTn id="89" fill="hold">
                            <p:stCondLst>
                              <p:cond delay="500"/>
                            </p:stCondLst>
                            <p:childTnLst>
                              <p:par>
                                <p:cTn id="90" presetID="42" presetClass="entr" presetSubtype="0" fill="hold"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6">
                                            <p:txEl>
                                              <p:pRg st="7" end="7"/>
                                            </p:txEl>
                                          </p:spTgt>
                                        </p:tgtEl>
                                        <p:attrNameLst>
                                          <p:attrName>style.visibility</p:attrName>
                                        </p:attrNameLst>
                                      </p:cBhvr>
                                      <p:to>
                                        <p:strVal val="visible"/>
                                      </p:to>
                                    </p:set>
                                    <p:animEffect transition="in" filter="fade">
                                      <p:cBhvr>
                                        <p:cTn id="99" dur="500"/>
                                        <p:tgtEl>
                                          <p:spTgt spid="16">
                                            <p:txEl>
                                              <p:pRg st="7" end="7"/>
                                            </p:txEl>
                                          </p:spTgt>
                                        </p:tgtEl>
                                      </p:cBhvr>
                                    </p:animEffect>
                                  </p:childTnLst>
                                </p:cTn>
                              </p:par>
                            </p:childTnLst>
                          </p:cTn>
                        </p:par>
                        <p:par>
                          <p:cTn id="100" fill="hold">
                            <p:stCondLst>
                              <p:cond delay="500"/>
                            </p:stCondLst>
                            <p:childTnLst>
                              <p:par>
                                <p:cTn id="101" presetID="42" presetClass="entr" presetSubtype="0" fill="hold" nodeType="afterEffect">
                                  <p:stCondLst>
                                    <p:cond delay="50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 Interfacing to Control Power</a:t>
            </a:r>
            <a:endParaRPr lang="en-US" dirty="0"/>
          </a:p>
        </p:txBody>
      </p:sp>
      <p:sp>
        <p:nvSpPr>
          <p:cNvPr id="3" name="Date Placeholder 2"/>
          <p:cNvSpPr>
            <a:spLocks noGrp="1"/>
          </p:cNvSpPr>
          <p:nvPr>
            <p:ph type="dt" sz="half" idx="10"/>
          </p:nvPr>
        </p:nvSpPr>
        <p:spPr/>
        <p:txBody>
          <a:bodyPr/>
          <a:lstStyle/>
          <a:p>
            <a:fld id="{93A01B1C-1F82-4680-ABC1-3B9F9495E678}"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18</a:t>
            </a:fld>
            <a:endParaRPr lang="en-US" dirty="0"/>
          </a:p>
        </p:txBody>
      </p:sp>
      <p:sp>
        <p:nvSpPr>
          <p:cNvPr id="6" name="Content Placeholder 5"/>
          <p:cNvSpPr>
            <a:spLocks noGrp="1"/>
          </p:cNvSpPr>
          <p:nvPr>
            <p:ph sz="quarter" idx="1"/>
          </p:nvPr>
        </p:nvSpPr>
        <p:spPr/>
        <p:txBody>
          <a:bodyPr/>
          <a:lstStyle/>
          <a:p>
            <a:r>
              <a:rPr lang="en-US" dirty="0" smtClean="0"/>
              <a:t>BJT (NPN and PNP)</a:t>
            </a:r>
          </a:p>
          <a:p>
            <a:pPr lvl="1"/>
            <a:r>
              <a:rPr lang="en-US" dirty="0" smtClean="0"/>
              <a:t>Current-controlled ‘switch’</a:t>
            </a:r>
          </a:p>
          <a:p>
            <a:pPr lvl="2"/>
            <a:r>
              <a:rPr lang="en-US" dirty="0" smtClean="0"/>
              <a:t>Controlled by base-emitter current</a:t>
            </a:r>
          </a:p>
          <a:p>
            <a:pPr lvl="2"/>
            <a:r>
              <a:rPr lang="en-US" dirty="0" smtClean="0"/>
              <a:t>Base emitter junction acts like a diode</a:t>
            </a:r>
          </a:p>
          <a:p>
            <a:pPr lvl="3"/>
            <a:r>
              <a:rPr lang="en-US" dirty="0" smtClean="0"/>
              <a:t>For NPN, need V</a:t>
            </a:r>
            <a:r>
              <a:rPr lang="en-US" baseline="-25000" dirty="0" smtClean="0"/>
              <a:t>BE</a:t>
            </a:r>
            <a:r>
              <a:rPr lang="en-US" dirty="0" smtClean="0"/>
              <a:t> &gt; 0.6-0.7 V to get base-emitter current</a:t>
            </a:r>
          </a:p>
          <a:p>
            <a:pPr lvl="1"/>
            <a:r>
              <a:rPr lang="en-US" dirty="0" err="1" smtClean="0"/>
              <a:t>i</a:t>
            </a:r>
            <a:r>
              <a:rPr lang="en-US" baseline="-25000" dirty="0" err="1" smtClean="0"/>
              <a:t>c</a:t>
            </a:r>
            <a:r>
              <a:rPr lang="en-US" dirty="0" smtClean="0"/>
              <a:t> = </a:t>
            </a:r>
            <a:r>
              <a:rPr lang="en-US" dirty="0" err="1" smtClean="0"/>
              <a:t>h</a:t>
            </a:r>
            <a:r>
              <a:rPr lang="en-US" baseline="-25000" dirty="0" err="1" smtClean="0"/>
              <a:t>fe</a:t>
            </a:r>
            <a:r>
              <a:rPr lang="en-US" dirty="0" smtClean="0"/>
              <a:t>*</a:t>
            </a:r>
            <a:r>
              <a:rPr lang="en-US" dirty="0" err="1" smtClean="0"/>
              <a:t>i</a:t>
            </a:r>
            <a:r>
              <a:rPr lang="en-US" baseline="-25000" dirty="0" err="1" smtClean="0"/>
              <a:t>b</a:t>
            </a:r>
            <a:r>
              <a:rPr lang="en-US" dirty="0" smtClean="0"/>
              <a:t> up to saturation</a:t>
            </a:r>
          </a:p>
          <a:p>
            <a:pPr lvl="1"/>
            <a:r>
              <a:rPr lang="en-US" dirty="0" smtClean="0"/>
              <a:t>For our purposes, use BJT either cut-off or saturated</a:t>
            </a:r>
          </a:p>
          <a:p>
            <a:pPr lvl="1"/>
            <a:r>
              <a:rPr lang="en-US" dirty="0" smtClean="0"/>
              <a:t>Work backward from the saturation current</a:t>
            </a:r>
          </a:p>
          <a:p>
            <a:pPr lvl="2"/>
            <a:r>
              <a:rPr lang="en-US" dirty="0" smtClean="0"/>
              <a:t>Choose a BJT that can handle the current and voltage</a:t>
            </a:r>
          </a:p>
          <a:p>
            <a:pPr lvl="2"/>
            <a:r>
              <a:rPr lang="en-US" dirty="0" smtClean="0"/>
              <a:t>Determine the size of the base resistor, so that the microcontroller can drive the BJT into saturation</a:t>
            </a:r>
          </a:p>
          <a:p>
            <a:pPr lvl="3"/>
            <a:r>
              <a:rPr lang="en-US" dirty="0" smtClean="0"/>
              <a:t>Include some margin to guarantee saturation</a:t>
            </a:r>
            <a:endParaRPr lang="en-US" dirty="0"/>
          </a:p>
        </p:txBody>
      </p:sp>
    </p:spTree>
    <p:extLst>
      <p:ext uri="{BB962C8B-B14F-4D97-AF65-F5344CB8AC3E}">
        <p14:creationId xmlns:p14="http://schemas.microsoft.com/office/powerpoint/2010/main" val="1340595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a:t>
            </a:r>
            <a:r>
              <a:rPr lang="en-US" dirty="0" err="1" smtClean="0"/>
              <a:t>Arduino</a:t>
            </a:r>
            <a:r>
              <a:rPr lang="en-US" dirty="0" smtClean="0"/>
              <a:t> to AC motor</a:t>
            </a:r>
            <a:endParaRPr lang="en-US" dirty="0"/>
          </a:p>
        </p:txBody>
      </p:sp>
      <p:sp>
        <p:nvSpPr>
          <p:cNvPr id="3" name="Date Placeholder 2"/>
          <p:cNvSpPr>
            <a:spLocks noGrp="1"/>
          </p:cNvSpPr>
          <p:nvPr>
            <p:ph type="dt" sz="half" idx="10"/>
          </p:nvPr>
        </p:nvSpPr>
        <p:spPr/>
        <p:txBody>
          <a:bodyPr/>
          <a:lstStyle/>
          <a:p>
            <a:fld id="{11A68FAD-83F8-4D5F-BCCE-D0624FD1D019}"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19</a:t>
            </a:fld>
            <a:endParaRPr lang="en-US" dirty="0"/>
          </a:p>
        </p:txBody>
      </p:sp>
      <p:sp>
        <p:nvSpPr>
          <p:cNvPr id="6" name="Content Placeholder 5"/>
          <p:cNvSpPr>
            <a:spLocks noGrp="1"/>
          </p:cNvSpPr>
          <p:nvPr>
            <p:ph sz="quarter" idx="1"/>
          </p:nvPr>
        </p:nvSpPr>
        <p:spPr>
          <a:xfrm>
            <a:off x="533400" y="990600"/>
            <a:ext cx="5194300" cy="1494685"/>
          </a:xfrm>
        </p:spPr>
        <p:txBody>
          <a:bodyPr/>
          <a:lstStyle/>
          <a:p>
            <a:r>
              <a:rPr lang="en-US" dirty="0" smtClean="0"/>
              <a:t>Design an interface between the </a:t>
            </a:r>
            <a:r>
              <a:rPr lang="en-US" dirty="0" err="1" smtClean="0"/>
              <a:t>Arduino</a:t>
            </a:r>
            <a:r>
              <a:rPr lang="en-US" dirty="0" smtClean="0"/>
              <a:t> and a motor that requires 120 V</a:t>
            </a:r>
            <a:r>
              <a:rPr lang="en-US" u="dbl" dirty="0" smtClean="0">
                <a:uFill>
                  <a:solidFill>
                    <a:srgbClr val="FF0000"/>
                  </a:solidFill>
                </a:uFill>
              </a:rPr>
              <a:t>AC</a:t>
            </a:r>
            <a:r>
              <a:rPr lang="en-US" dirty="0" smtClean="0"/>
              <a:t>, 2A</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3303" y="1042225"/>
            <a:ext cx="2178619" cy="326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268" y="4603846"/>
            <a:ext cx="1255712" cy="98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23631" name="Ink 23630"/>
              <p14:cNvContentPartPr/>
              <p14:nvPr/>
            </p14:nvContentPartPr>
            <p14:xfrm>
              <a:off x="5552200" y="3397096"/>
              <a:ext cx="596394" cy="118440"/>
            </p14:xfrm>
          </p:contentPart>
        </mc:Choice>
        <mc:Fallback xmlns="">
          <p:pic>
            <p:nvPicPr>
              <p:cNvPr id="23631" name="Ink 23630"/>
              <p:cNvPicPr/>
              <p:nvPr/>
            </p:nvPicPr>
            <p:blipFill>
              <a:blip r:embed="rId5"/>
              <a:stretch>
                <a:fillRect/>
              </a:stretch>
            </p:blipFill>
            <p:spPr>
              <a:xfrm>
                <a:off x="5543196" y="3391353"/>
                <a:ext cx="609719" cy="13459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646" name="Ink 23645"/>
              <p14:cNvContentPartPr/>
              <p14:nvPr/>
            </p14:nvContentPartPr>
            <p14:xfrm>
              <a:off x="1767210" y="2640092"/>
              <a:ext cx="3681904" cy="1780560"/>
            </p14:xfrm>
          </p:contentPart>
        </mc:Choice>
        <mc:Fallback xmlns="">
          <p:pic>
            <p:nvPicPr>
              <p:cNvPr id="23646" name="Ink 23645"/>
              <p:cNvPicPr/>
              <p:nvPr/>
            </p:nvPicPr>
            <p:blipFill>
              <a:blip r:embed="rId7"/>
              <a:stretch>
                <a:fillRect/>
              </a:stretch>
            </p:blipFill>
            <p:spPr>
              <a:xfrm>
                <a:off x="1758570" y="2628570"/>
                <a:ext cx="3703503" cy="180144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657" name="Ink 23656"/>
              <p14:cNvContentPartPr/>
              <p14:nvPr/>
            </p14:nvContentPartPr>
            <p14:xfrm>
              <a:off x="3592007" y="1829346"/>
              <a:ext cx="940680" cy="1290960"/>
            </p14:xfrm>
          </p:contentPart>
        </mc:Choice>
        <mc:Fallback xmlns="">
          <p:pic>
            <p:nvPicPr>
              <p:cNvPr id="23657" name="Ink 23656"/>
              <p:cNvPicPr/>
              <p:nvPr/>
            </p:nvPicPr>
            <p:blipFill>
              <a:blip r:embed="rId9"/>
              <a:stretch>
                <a:fillRect/>
              </a:stretch>
            </p:blipFill>
            <p:spPr>
              <a:xfrm>
                <a:off x="3589487" y="1822146"/>
                <a:ext cx="951480" cy="1307880"/>
              </a:xfrm>
              <a:prstGeom prst="rect">
                <a:avLst/>
              </a:prstGeom>
            </p:spPr>
          </p:pic>
        </mc:Fallback>
      </mc:AlternateContent>
      <p:grpSp>
        <p:nvGrpSpPr>
          <p:cNvPr id="23669" name="Group 23668"/>
          <p:cNvGrpSpPr/>
          <p:nvPr/>
        </p:nvGrpSpPr>
        <p:grpSpPr>
          <a:xfrm>
            <a:off x="3644920" y="3219325"/>
            <a:ext cx="653274" cy="375120"/>
            <a:chOff x="3644920" y="3219325"/>
            <a:chExt cx="653274" cy="375120"/>
          </a:xfrm>
        </p:grpSpPr>
        <mc:AlternateContent xmlns:mc="http://schemas.openxmlformats.org/markup-compatibility/2006" xmlns:p14="http://schemas.microsoft.com/office/powerpoint/2010/main">
          <mc:Choice Requires="p14">
            <p:contentPart p14:bwMode="auto" r:id="rId10">
              <p14:nvContentPartPr>
                <p14:cNvPr id="23618" name="Ink 23617"/>
                <p14:cNvContentPartPr/>
                <p14:nvPr/>
              </p14:nvContentPartPr>
              <p14:xfrm>
                <a:off x="4200760" y="3357925"/>
                <a:ext cx="97434" cy="132120"/>
              </p14:xfrm>
            </p:contentPart>
          </mc:Choice>
          <mc:Fallback xmlns="">
            <p:pic>
              <p:nvPicPr>
                <p:cNvPr id="23618" name="Ink 23617"/>
                <p:cNvPicPr/>
                <p:nvPr/>
              </p:nvPicPr>
              <p:blipFill>
                <a:blip r:embed="rId11"/>
                <a:stretch>
                  <a:fillRect/>
                </a:stretch>
              </p:blipFill>
              <p:spPr>
                <a:xfrm>
                  <a:off x="4195347" y="3350725"/>
                  <a:ext cx="111869"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660" name="Ink 23659"/>
                <p14:cNvContentPartPr/>
                <p14:nvPr/>
              </p14:nvContentPartPr>
              <p14:xfrm>
                <a:off x="3644920" y="3219325"/>
                <a:ext cx="548514" cy="375120"/>
              </p14:xfrm>
            </p:contentPart>
          </mc:Choice>
          <mc:Fallback xmlns="">
            <p:pic>
              <p:nvPicPr>
                <p:cNvPr id="23660" name="Ink 23659"/>
                <p:cNvPicPr/>
                <p:nvPr/>
              </p:nvPicPr>
              <p:blipFill>
                <a:blip r:embed="rId13"/>
                <a:stretch>
                  <a:fillRect/>
                </a:stretch>
              </p:blipFill>
              <p:spPr>
                <a:xfrm>
                  <a:off x="3635556" y="3212845"/>
                  <a:ext cx="572284" cy="395280"/>
                </a:xfrm>
                <a:prstGeom prst="rect">
                  <a:avLst/>
                </a:prstGeom>
              </p:spPr>
            </p:pic>
          </mc:Fallback>
        </mc:AlternateContent>
      </p:grpSp>
      <p:grpSp>
        <p:nvGrpSpPr>
          <p:cNvPr id="23670" name="Group 23669"/>
          <p:cNvGrpSpPr/>
          <p:nvPr/>
        </p:nvGrpSpPr>
        <p:grpSpPr>
          <a:xfrm>
            <a:off x="2303659" y="3146252"/>
            <a:ext cx="330840" cy="405720"/>
            <a:chOff x="2303659" y="3146252"/>
            <a:chExt cx="330840" cy="405720"/>
          </a:xfrm>
        </p:grpSpPr>
        <mc:AlternateContent xmlns:mc="http://schemas.openxmlformats.org/markup-compatibility/2006" xmlns:p14="http://schemas.microsoft.com/office/powerpoint/2010/main">
          <mc:Choice Requires="p14">
            <p:contentPart p14:bwMode="auto" r:id="rId14">
              <p14:nvContentPartPr>
                <p14:cNvPr id="23643" name="Ink 23642"/>
                <p14:cNvContentPartPr/>
                <p14:nvPr/>
              </p14:nvContentPartPr>
              <p14:xfrm>
                <a:off x="2303659" y="3146252"/>
                <a:ext cx="330840" cy="329400"/>
              </p14:xfrm>
            </p:contentPart>
          </mc:Choice>
          <mc:Fallback xmlns="">
            <p:pic>
              <p:nvPicPr>
                <p:cNvPr id="23643" name="Ink 23642"/>
                <p:cNvPicPr/>
                <p:nvPr/>
              </p:nvPicPr>
              <p:blipFill>
                <a:blip r:embed="rId15"/>
                <a:stretch>
                  <a:fillRect/>
                </a:stretch>
              </p:blipFill>
              <p:spPr>
                <a:xfrm>
                  <a:off x="2300419" y="3136172"/>
                  <a:ext cx="3456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661" name="Ink 23660"/>
                <p14:cNvContentPartPr/>
                <p14:nvPr/>
              </p14:nvContentPartPr>
              <p14:xfrm>
                <a:off x="2444010" y="3525089"/>
                <a:ext cx="47520" cy="26883"/>
              </p14:xfrm>
            </p:contentPart>
          </mc:Choice>
          <mc:Fallback xmlns="">
            <p:pic>
              <p:nvPicPr>
                <p:cNvPr id="23661" name="Ink 23660"/>
                <p:cNvPicPr/>
                <p:nvPr/>
              </p:nvPicPr>
              <p:blipFill>
                <a:blip r:embed="rId17"/>
                <a:stretch>
                  <a:fillRect/>
                </a:stretch>
              </p:blipFill>
              <p:spPr>
                <a:xfrm>
                  <a:off x="2436090" y="3517203"/>
                  <a:ext cx="67680" cy="43730"/>
                </a:xfrm>
                <a:prstGeom prst="rect">
                  <a:avLst/>
                </a:prstGeom>
              </p:spPr>
            </p:pic>
          </mc:Fallback>
        </mc:AlternateContent>
      </p:grpSp>
      <p:grpSp>
        <p:nvGrpSpPr>
          <p:cNvPr id="23664" name="Group 23663"/>
          <p:cNvGrpSpPr/>
          <p:nvPr/>
        </p:nvGrpSpPr>
        <p:grpSpPr>
          <a:xfrm>
            <a:off x="713080" y="2485285"/>
            <a:ext cx="1270490" cy="1903320"/>
            <a:chOff x="713080" y="2485285"/>
            <a:chExt cx="1270490" cy="1903320"/>
          </a:xfrm>
        </p:grpSpPr>
        <p:grpSp>
          <p:nvGrpSpPr>
            <p:cNvPr id="23663" name="Group 23662"/>
            <p:cNvGrpSpPr/>
            <p:nvPr/>
          </p:nvGrpSpPr>
          <p:grpSpPr>
            <a:xfrm>
              <a:off x="713080" y="2485285"/>
              <a:ext cx="717840" cy="1903320"/>
              <a:chOff x="713080" y="2485285"/>
              <a:chExt cx="717840" cy="1903320"/>
            </a:xfrm>
          </p:grpSpPr>
          <mc:AlternateContent xmlns:mc="http://schemas.openxmlformats.org/markup-compatibility/2006" xmlns:p14="http://schemas.microsoft.com/office/powerpoint/2010/main">
            <mc:Choice Requires="p14">
              <p:contentPart p14:bwMode="auto" r:id="rId18">
                <p14:nvContentPartPr>
                  <p14:cNvPr id="23588" name="Ink 23587"/>
                  <p14:cNvContentPartPr/>
                  <p14:nvPr/>
                </p14:nvContentPartPr>
                <p14:xfrm>
                  <a:off x="845560" y="2609485"/>
                  <a:ext cx="264600" cy="1701360"/>
                </p14:xfrm>
              </p:contentPart>
            </mc:Choice>
            <mc:Fallback xmlns="">
              <p:pic>
                <p:nvPicPr>
                  <p:cNvPr id="23588" name="Ink 23587"/>
                  <p:cNvPicPr/>
                  <p:nvPr/>
                </p:nvPicPr>
                <p:blipFill>
                  <a:blip r:embed="rId19"/>
                  <a:stretch>
                    <a:fillRect/>
                  </a:stretch>
                </p:blipFill>
                <p:spPr>
                  <a:xfrm>
                    <a:off x="831880" y="2602285"/>
                    <a:ext cx="282240" cy="1721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597" name="Ink 23596"/>
                  <p14:cNvContentPartPr/>
                  <p14:nvPr/>
                </p14:nvContentPartPr>
                <p14:xfrm>
                  <a:off x="713080" y="2485285"/>
                  <a:ext cx="717840" cy="1903320"/>
                </p14:xfrm>
              </p:contentPart>
            </mc:Choice>
            <mc:Fallback xmlns="">
              <p:pic>
                <p:nvPicPr>
                  <p:cNvPr id="23597" name="Ink 23596"/>
                  <p:cNvPicPr/>
                  <p:nvPr/>
                </p:nvPicPr>
                <p:blipFill>
                  <a:blip r:embed="rId21"/>
                  <a:stretch>
                    <a:fillRect/>
                  </a:stretch>
                </p:blipFill>
                <p:spPr>
                  <a:xfrm>
                    <a:off x="705160" y="2476645"/>
                    <a:ext cx="739800" cy="192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3599" name="Ink 23598"/>
                <p14:cNvContentPartPr/>
                <p14:nvPr/>
              </p14:nvContentPartPr>
              <p14:xfrm>
                <a:off x="1417240" y="3818365"/>
                <a:ext cx="254520" cy="15840"/>
              </p14:xfrm>
            </p:contentPart>
          </mc:Choice>
          <mc:Fallback xmlns="">
            <p:pic>
              <p:nvPicPr>
                <p:cNvPr id="23599" name="Ink 23598"/>
                <p:cNvPicPr/>
                <p:nvPr/>
              </p:nvPicPr>
              <p:blipFill>
                <a:blip r:embed="rId23"/>
                <a:stretch>
                  <a:fillRect/>
                </a:stretch>
              </p:blipFill>
              <p:spPr>
                <a:xfrm>
                  <a:off x="1405360" y="3804325"/>
                  <a:ext cx="280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662" name="Ink 23661"/>
                <p14:cNvContentPartPr/>
                <p14:nvPr/>
              </p14:nvContentPartPr>
              <p14:xfrm>
                <a:off x="1654890" y="3816329"/>
                <a:ext cx="328680" cy="14283"/>
              </p14:xfrm>
            </p:contentPart>
          </mc:Choice>
          <mc:Fallback xmlns="">
            <p:pic>
              <p:nvPicPr>
                <p:cNvPr id="23662" name="Ink 23661"/>
                <p:cNvPicPr/>
                <p:nvPr/>
              </p:nvPicPr>
              <p:blipFill>
                <a:blip r:embed="rId25"/>
                <a:stretch>
                  <a:fillRect/>
                </a:stretch>
              </p:blipFill>
              <p:spPr>
                <a:xfrm>
                  <a:off x="1650210" y="3803474"/>
                  <a:ext cx="342360" cy="38564"/>
                </a:xfrm>
                <a:prstGeom prst="rect">
                  <a:avLst/>
                </a:prstGeom>
              </p:spPr>
            </p:pic>
          </mc:Fallback>
        </mc:AlternateContent>
      </p:grpSp>
      <p:pic>
        <p:nvPicPr>
          <p:cNvPr id="23671" name="Picture 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417240" y="4603846"/>
            <a:ext cx="2631170" cy="1492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47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iterate type="lt">
                                    <p:tmPct val="7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3205"/>
                            </p:stCondLst>
                            <p:childTnLst>
                              <p:par>
                                <p:cTn id="9" presetID="2" presetClass="entr" presetSubtype="8" fill="hold" nodeType="afterEffect">
                                  <p:stCondLst>
                                    <p:cond delay="500"/>
                                  </p:stCondLst>
                                  <p:childTnLst>
                                    <p:set>
                                      <p:cBhvr>
                                        <p:cTn id="10" dur="1" fill="hold">
                                          <p:stCondLst>
                                            <p:cond delay="0"/>
                                          </p:stCondLst>
                                        </p:cTn>
                                        <p:tgtEl>
                                          <p:spTgt spid="23664"/>
                                        </p:tgtEl>
                                        <p:attrNameLst>
                                          <p:attrName>style.visibility</p:attrName>
                                        </p:attrNameLst>
                                      </p:cBhvr>
                                      <p:to>
                                        <p:strVal val="visible"/>
                                      </p:to>
                                    </p:set>
                                    <p:anim calcmode="lin" valueType="num">
                                      <p:cBhvr additive="base">
                                        <p:cTn id="11" dur="1000" fill="hold"/>
                                        <p:tgtEl>
                                          <p:spTgt spid="23664"/>
                                        </p:tgtEl>
                                        <p:attrNameLst>
                                          <p:attrName>ppt_x</p:attrName>
                                        </p:attrNameLst>
                                      </p:cBhvr>
                                      <p:tavLst>
                                        <p:tav tm="0">
                                          <p:val>
                                            <p:strVal val="0-#ppt_w/2"/>
                                          </p:val>
                                        </p:tav>
                                        <p:tav tm="100000">
                                          <p:val>
                                            <p:strVal val="#ppt_x"/>
                                          </p:val>
                                        </p:tav>
                                      </p:tavLst>
                                    </p:anim>
                                    <p:anim calcmode="lin" valueType="num">
                                      <p:cBhvr additive="base">
                                        <p:cTn id="12" dur="1000" fill="hold"/>
                                        <p:tgtEl>
                                          <p:spTgt spid="23664"/>
                                        </p:tgtEl>
                                        <p:attrNameLst>
                                          <p:attrName>ppt_y</p:attrName>
                                        </p:attrNameLst>
                                      </p:cBhvr>
                                      <p:tavLst>
                                        <p:tav tm="0">
                                          <p:val>
                                            <p:strVal val="#ppt_y"/>
                                          </p:val>
                                        </p:tav>
                                        <p:tav tm="100000">
                                          <p:val>
                                            <p:strVal val="#ppt_y"/>
                                          </p:val>
                                        </p:tav>
                                      </p:tavLst>
                                    </p:anim>
                                  </p:childTnLst>
                                </p:cTn>
                              </p:par>
                            </p:childTnLst>
                          </p:cTn>
                        </p:par>
                        <p:par>
                          <p:cTn id="13" fill="hold">
                            <p:stCondLst>
                              <p:cond delay="4705"/>
                            </p:stCondLst>
                            <p:childTnLst>
                              <p:par>
                                <p:cTn id="14" presetID="42" presetClass="entr" presetSubtype="0" fill="hold" nodeType="afterEffect">
                                  <p:stCondLst>
                                    <p:cond delay="500"/>
                                  </p:stCondLst>
                                  <p:childTnLst>
                                    <p:set>
                                      <p:cBhvr>
                                        <p:cTn id="15" dur="1" fill="hold">
                                          <p:stCondLst>
                                            <p:cond delay="0"/>
                                          </p:stCondLst>
                                        </p:cTn>
                                        <p:tgtEl>
                                          <p:spTgt spid="23669"/>
                                        </p:tgtEl>
                                        <p:attrNameLst>
                                          <p:attrName>style.visibility</p:attrName>
                                        </p:attrNameLst>
                                      </p:cBhvr>
                                      <p:to>
                                        <p:strVal val="visible"/>
                                      </p:to>
                                    </p:set>
                                    <p:animEffect transition="in" filter="fade">
                                      <p:cBhvr>
                                        <p:cTn id="16" dur="1000"/>
                                        <p:tgtEl>
                                          <p:spTgt spid="23669"/>
                                        </p:tgtEl>
                                      </p:cBhvr>
                                    </p:animEffect>
                                    <p:anim calcmode="lin" valueType="num">
                                      <p:cBhvr>
                                        <p:cTn id="17" dur="1000" fill="hold"/>
                                        <p:tgtEl>
                                          <p:spTgt spid="23669"/>
                                        </p:tgtEl>
                                        <p:attrNameLst>
                                          <p:attrName>ppt_x</p:attrName>
                                        </p:attrNameLst>
                                      </p:cBhvr>
                                      <p:tavLst>
                                        <p:tav tm="0">
                                          <p:val>
                                            <p:strVal val="#ppt_x"/>
                                          </p:val>
                                        </p:tav>
                                        <p:tav tm="100000">
                                          <p:val>
                                            <p:strVal val="#ppt_x"/>
                                          </p:val>
                                        </p:tav>
                                      </p:tavLst>
                                    </p:anim>
                                    <p:anim calcmode="lin" valueType="num">
                                      <p:cBhvr>
                                        <p:cTn id="18" dur="1000" fill="hold"/>
                                        <p:tgtEl>
                                          <p:spTgt spid="23669"/>
                                        </p:tgtEl>
                                        <p:attrNameLst>
                                          <p:attrName>ppt_y</p:attrName>
                                        </p:attrNameLst>
                                      </p:cBhvr>
                                      <p:tavLst>
                                        <p:tav tm="0">
                                          <p:val>
                                            <p:strVal val="#ppt_y+.1"/>
                                          </p:val>
                                        </p:tav>
                                        <p:tav tm="100000">
                                          <p:val>
                                            <p:strVal val="#ppt_y"/>
                                          </p:val>
                                        </p:tav>
                                      </p:tavLst>
                                    </p:anim>
                                  </p:childTnLst>
                                </p:cTn>
                              </p:par>
                            </p:childTnLst>
                          </p:cTn>
                        </p:par>
                        <p:par>
                          <p:cTn id="19" fill="hold">
                            <p:stCondLst>
                              <p:cond delay="6205"/>
                            </p:stCondLst>
                            <p:childTnLst>
                              <p:par>
                                <p:cTn id="20" presetID="22" presetClass="entr" presetSubtype="1" fill="hold" nodeType="afterEffect">
                                  <p:stCondLst>
                                    <p:cond delay="0"/>
                                  </p:stCondLst>
                                  <p:childTnLst>
                                    <p:set>
                                      <p:cBhvr>
                                        <p:cTn id="21" dur="1" fill="hold">
                                          <p:stCondLst>
                                            <p:cond delay="0"/>
                                          </p:stCondLst>
                                        </p:cTn>
                                        <p:tgtEl>
                                          <p:spTgt spid="23657"/>
                                        </p:tgtEl>
                                        <p:attrNameLst>
                                          <p:attrName>style.visibility</p:attrName>
                                        </p:attrNameLst>
                                      </p:cBhvr>
                                      <p:to>
                                        <p:strVal val="visible"/>
                                      </p:to>
                                    </p:set>
                                    <p:animEffect transition="in" filter="wipe(up)">
                                      <p:cBhvr>
                                        <p:cTn id="22" dur="500"/>
                                        <p:tgtEl>
                                          <p:spTgt spid="23657"/>
                                        </p:tgtEl>
                                      </p:cBhvr>
                                    </p:animEffect>
                                  </p:childTnLst>
                                </p:cTn>
                              </p:par>
                            </p:childTnLst>
                          </p:cTn>
                        </p:par>
                        <p:par>
                          <p:cTn id="23" fill="hold">
                            <p:stCondLst>
                              <p:cond delay="6705"/>
                            </p:stCondLst>
                            <p:childTnLst>
                              <p:par>
                                <p:cTn id="24" presetID="10" presetClass="entr" presetSubtype="0" fill="hold" nodeType="afterEffect">
                                  <p:stCondLst>
                                    <p:cond delay="0"/>
                                  </p:stCondLst>
                                  <p:childTnLst>
                                    <p:set>
                                      <p:cBhvr>
                                        <p:cTn id="25" dur="1" fill="hold">
                                          <p:stCondLst>
                                            <p:cond delay="0"/>
                                          </p:stCondLst>
                                        </p:cTn>
                                        <p:tgtEl>
                                          <p:spTgt spid="23646"/>
                                        </p:tgtEl>
                                        <p:attrNameLst>
                                          <p:attrName>style.visibility</p:attrName>
                                        </p:attrNameLst>
                                      </p:cBhvr>
                                      <p:to>
                                        <p:strVal val="visible"/>
                                      </p:to>
                                    </p:set>
                                    <p:animEffect transition="in" filter="fade">
                                      <p:cBhvr>
                                        <p:cTn id="26" dur="500"/>
                                        <p:tgtEl>
                                          <p:spTgt spid="23646"/>
                                        </p:tgtEl>
                                      </p:cBhvr>
                                    </p:animEffect>
                                  </p:childTnLst>
                                </p:cTn>
                              </p:par>
                              <p:par>
                                <p:cTn id="27" presetID="10" presetClass="entr" presetSubtype="0" fill="hold" nodeType="withEffect">
                                  <p:stCondLst>
                                    <p:cond delay="0"/>
                                  </p:stCondLst>
                                  <p:childTnLst>
                                    <p:set>
                                      <p:cBhvr>
                                        <p:cTn id="28" dur="1" fill="hold">
                                          <p:stCondLst>
                                            <p:cond delay="0"/>
                                          </p:stCondLst>
                                        </p:cTn>
                                        <p:tgtEl>
                                          <p:spTgt spid="23631"/>
                                        </p:tgtEl>
                                        <p:attrNameLst>
                                          <p:attrName>style.visibility</p:attrName>
                                        </p:attrNameLst>
                                      </p:cBhvr>
                                      <p:to>
                                        <p:strVal val="visible"/>
                                      </p:to>
                                    </p:set>
                                    <p:animEffect transition="in" filter="fade">
                                      <p:cBhvr>
                                        <p:cTn id="29" dur="500"/>
                                        <p:tgtEl>
                                          <p:spTgt spid="23631"/>
                                        </p:tgtEl>
                                      </p:cBhvr>
                                    </p:animEffect>
                                  </p:childTnLst>
                                </p:cTn>
                              </p:par>
                            </p:childTnLst>
                          </p:cTn>
                        </p:par>
                        <p:par>
                          <p:cTn id="30" fill="hold">
                            <p:stCondLst>
                              <p:cond delay="7205"/>
                            </p:stCondLst>
                            <p:childTnLst>
                              <p:par>
                                <p:cTn id="31" presetID="42" presetClass="entr" presetSubtype="0" fill="hold" nodeType="afterEffect">
                                  <p:stCondLst>
                                    <p:cond delay="0"/>
                                  </p:stCondLst>
                                  <p:childTnLst>
                                    <p:set>
                                      <p:cBhvr>
                                        <p:cTn id="32" dur="1" fill="hold">
                                          <p:stCondLst>
                                            <p:cond delay="0"/>
                                          </p:stCondLst>
                                        </p:cTn>
                                        <p:tgtEl>
                                          <p:spTgt spid="23670"/>
                                        </p:tgtEl>
                                        <p:attrNameLst>
                                          <p:attrName>style.visibility</p:attrName>
                                        </p:attrNameLst>
                                      </p:cBhvr>
                                      <p:to>
                                        <p:strVal val="visible"/>
                                      </p:to>
                                    </p:set>
                                    <p:animEffect transition="in" filter="fade">
                                      <p:cBhvr>
                                        <p:cTn id="33" dur="1000"/>
                                        <p:tgtEl>
                                          <p:spTgt spid="23670"/>
                                        </p:tgtEl>
                                      </p:cBhvr>
                                    </p:animEffect>
                                    <p:anim calcmode="lin" valueType="num">
                                      <p:cBhvr>
                                        <p:cTn id="34" dur="1000" fill="hold"/>
                                        <p:tgtEl>
                                          <p:spTgt spid="23670"/>
                                        </p:tgtEl>
                                        <p:attrNameLst>
                                          <p:attrName>ppt_x</p:attrName>
                                        </p:attrNameLst>
                                      </p:cBhvr>
                                      <p:tavLst>
                                        <p:tav tm="0">
                                          <p:val>
                                            <p:strVal val="#ppt_x"/>
                                          </p:val>
                                        </p:tav>
                                        <p:tav tm="100000">
                                          <p:val>
                                            <p:strVal val="#ppt_x"/>
                                          </p:val>
                                        </p:tav>
                                      </p:tavLst>
                                    </p:anim>
                                    <p:anim calcmode="lin" valueType="num">
                                      <p:cBhvr>
                                        <p:cTn id="35" dur="1000" fill="hold"/>
                                        <p:tgtEl>
                                          <p:spTgt spid="2367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671"/>
                                        </p:tgtEl>
                                        <p:attrNameLst>
                                          <p:attrName>style.visibility</p:attrName>
                                        </p:attrNameLst>
                                      </p:cBhvr>
                                      <p:to>
                                        <p:strVal val="visible"/>
                                      </p:to>
                                    </p:set>
                                    <p:animEffect transition="in" filter="fade">
                                      <p:cBhvr>
                                        <p:cTn id="40" dur="500"/>
                                        <p:tgtEl>
                                          <p:spTgt spid="2367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3554"/>
                                        </p:tgtEl>
                                        <p:attrNameLst>
                                          <p:attrName>style.visibility</p:attrName>
                                        </p:attrNameLst>
                                      </p:cBhvr>
                                      <p:to>
                                        <p:strVal val="visible"/>
                                      </p:to>
                                    </p:set>
                                    <p:animEffect transition="in" filter="fade">
                                      <p:cBhvr>
                                        <p:cTn id="45" dur="500"/>
                                        <p:tgtEl>
                                          <p:spTgt spid="2355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555"/>
                                        </p:tgtEl>
                                        <p:attrNameLst>
                                          <p:attrName>style.visibility</p:attrName>
                                        </p:attrNameLst>
                                      </p:cBhvr>
                                      <p:to>
                                        <p:strVal val="visible"/>
                                      </p:to>
                                    </p:set>
                                    <p:animEffect transition="in" filter="fade">
                                      <p:cBhvr>
                                        <p:cTn id="50" dur="1000"/>
                                        <p:tgtEl>
                                          <p:spTgt spid="23555"/>
                                        </p:tgtEl>
                                      </p:cBhvr>
                                    </p:animEffect>
                                    <p:anim calcmode="lin" valueType="num">
                                      <p:cBhvr>
                                        <p:cTn id="51" dur="1000" fill="hold"/>
                                        <p:tgtEl>
                                          <p:spTgt spid="23555"/>
                                        </p:tgtEl>
                                        <p:attrNameLst>
                                          <p:attrName>ppt_x</p:attrName>
                                        </p:attrNameLst>
                                      </p:cBhvr>
                                      <p:tavLst>
                                        <p:tav tm="0">
                                          <p:val>
                                            <p:strVal val="#ppt_x"/>
                                          </p:val>
                                        </p:tav>
                                        <p:tav tm="100000">
                                          <p:val>
                                            <p:strVal val="#ppt_x"/>
                                          </p:val>
                                        </p:tav>
                                      </p:tavLst>
                                    </p:anim>
                                    <p:anim calcmode="lin" valueType="num">
                                      <p:cBhvr>
                                        <p:cTn id="52"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this symbol represent?</a:t>
            </a:r>
            <a:endParaRPr lang="en-US" dirty="0"/>
          </a:p>
        </p:txBody>
      </p:sp>
      <p:sp>
        <p:nvSpPr>
          <p:cNvPr id="3" name="Date Placeholder 2"/>
          <p:cNvSpPr>
            <a:spLocks noGrp="1"/>
          </p:cNvSpPr>
          <p:nvPr>
            <p:ph type="dt" sz="half" idx="10"/>
          </p:nvPr>
        </p:nvSpPr>
        <p:spPr/>
        <p:txBody>
          <a:bodyPr/>
          <a:lstStyle/>
          <a:p>
            <a:fld id="{7479D031-BBEC-4544-AE2A-C5BE1BB14B82}"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dirty="0"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091" y="1945870"/>
            <a:ext cx="3174626" cy="2114301"/>
          </a:xfrm>
          <a:prstGeom prst="rect">
            <a:avLst/>
          </a:prstGeom>
        </p:spPr>
      </p:pic>
      <p:sp>
        <p:nvSpPr>
          <p:cNvPr id="10" name="Rectangle 9"/>
          <p:cNvSpPr/>
          <p:nvPr/>
        </p:nvSpPr>
        <p:spPr>
          <a:xfrm>
            <a:off x="1088091" y="4001877"/>
            <a:ext cx="2675964" cy="738664"/>
          </a:xfrm>
          <a:prstGeom prst="rect">
            <a:avLst/>
          </a:prstGeom>
        </p:spPr>
        <p:txBody>
          <a:bodyPr wrap="square">
            <a:spAutoFit/>
          </a:bodyPr>
          <a:lstStyle/>
          <a:p>
            <a:r>
              <a:rPr lang="en-US" sz="1400" dirty="0"/>
              <a:t>http://upload.wikimedia.org/wikipedia/commons/thumb/a/a1/Check_Valve.svg/500px-Check_Valve.svg.png</a:t>
            </a:r>
          </a:p>
        </p:txBody>
      </p:sp>
      <p:sp>
        <p:nvSpPr>
          <p:cNvPr id="11" name="Rectangle 10"/>
          <p:cNvSpPr/>
          <p:nvPr/>
        </p:nvSpPr>
        <p:spPr>
          <a:xfrm>
            <a:off x="5620871" y="4038977"/>
            <a:ext cx="3052482" cy="738664"/>
          </a:xfrm>
          <a:prstGeom prst="rect">
            <a:avLst/>
          </a:prstGeom>
        </p:spPr>
        <p:txBody>
          <a:bodyPr wrap="square">
            <a:spAutoFit/>
          </a:bodyPr>
          <a:lstStyle/>
          <a:p>
            <a:r>
              <a:rPr lang="en-US" sz="1400" dirty="0"/>
              <a:t>http://www.clippard.com/downloads/PDF_Documents/Application_and_Training/Clippard%20Schematic%20symbols.pdf</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55098" y="2562606"/>
            <a:ext cx="1717301" cy="858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805336" y="2637988"/>
            <a:ext cx="713657" cy="707886"/>
          </a:xfrm>
          <a:prstGeom prst="rect">
            <a:avLst/>
          </a:prstGeom>
        </p:spPr>
        <p:txBody>
          <a:bodyPr wrap="none">
            <a:spAutoFit/>
          </a:bodyPr>
          <a:lstStyle/>
          <a:p>
            <a:r>
              <a:rPr lang="en-US" sz="4000" b="1" dirty="0" smtClean="0">
                <a:latin typeface="Calibri" pitchFamily="34" charset="0"/>
              </a:rPr>
              <a:t>Or</a:t>
            </a:r>
            <a:endParaRPr lang="en-US" b="1" dirty="0">
              <a:latin typeface="Calibri" pitchFamily="34" charset="0"/>
            </a:endParaRPr>
          </a:p>
        </p:txBody>
      </p:sp>
      <p:sp>
        <p:nvSpPr>
          <p:cNvPr id="15" name="Rectangle 14"/>
          <p:cNvSpPr/>
          <p:nvPr/>
        </p:nvSpPr>
        <p:spPr>
          <a:xfrm>
            <a:off x="3378788" y="1238839"/>
            <a:ext cx="2676310" cy="707886"/>
          </a:xfrm>
          <a:prstGeom prst="rect">
            <a:avLst/>
          </a:prstGeom>
        </p:spPr>
        <p:txBody>
          <a:bodyPr wrap="none">
            <a:spAutoFit/>
          </a:bodyPr>
          <a:lstStyle/>
          <a:p>
            <a:r>
              <a:rPr lang="en-US" sz="4000" b="1" dirty="0" smtClean="0">
                <a:solidFill>
                  <a:srgbClr val="FF0000"/>
                </a:solidFill>
                <a:latin typeface="Calibri" pitchFamily="34" charset="0"/>
              </a:rPr>
              <a:t>Check valve</a:t>
            </a:r>
            <a:endParaRPr lang="en-US" b="1" dirty="0">
              <a:solidFill>
                <a:srgbClr val="FF0000"/>
              </a:solidFill>
              <a:latin typeface="Calibri" pitchFamily="34" charset="0"/>
            </a:endParaRPr>
          </a:p>
        </p:txBody>
      </p:sp>
    </p:spTree>
    <p:extLst>
      <p:ext uri="{BB962C8B-B14F-4D97-AF65-F5344CB8AC3E}">
        <p14:creationId xmlns:p14="http://schemas.microsoft.com/office/powerpoint/2010/main" val="427500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3555"/>
                                        </p:tgtEl>
                                        <p:attrNameLst>
                                          <p:attrName>style.visibility</p:attrName>
                                        </p:attrNameLst>
                                      </p:cBhvr>
                                      <p:to>
                                        <p:strVal val="visible"/>
                                      </p:to>
                                    </p:set>
                                    <p:animEffect transition="in" filter="fade">
                                      <p:cBhvr>
                                        <p:cTn id="17" dur="500"/>
                                        <p:tgtEl>
                                          <p:spTgt spid="2355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 the interface to the relay coil</a:t>
            </a:r>
            <a:endParaRPr lang="en-US" dirty="0"/>
          </a:p>
        </p:txBody>
      </p:sp>
      <p:sp>
        <p:nvSpPr>
          <p:cNvPr id="3" name="Date Placeholder 2"/>
          <p:cNvSpPr>
            <a:spLocks noGrp="1"/>
          </p:cNvSpPr>
          <p:nvPr>
            <p:ph type="dt" sz="half" idx="10"/>
          </p:nvPr>
        </p:nvSpPr>
        <p:spPr/>
        <p:txBody>
          <a:bodyPr/>
          <a:lstStyle/>
          <a:p>
            <a:fld id="{DCACDF44-02C6-4F7E-8CA8-082FC619BAE6}"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20</a:t>
            </a:fld>
            <a:endParaRPr lang="en-US" dirty="0"/>
          </a:p>
        </p:txBody>
      </p:sp>
      <p:sp>
        <p:nvSpPr>
          <p:cNvPr id="6" name="Content Placeholder 5"/>
          <p:cNvSpPr>
            <a:spLocks noGrp="1"/>
          </p:cNvSpPr>
          <p:nvPr>
            <p:ph sz="quarter" idx="1"/>
          </p:nvPr>
        </p:nvSpPr>
        <p:spPr>
          <a:xfrm>
            <a:off x="533400" y="990600"/>
            <a:ext cx="5022448" cy="930797"/>
          </a:xfrm>
        </p:spPr>
        <p:txBody>
          <a:bodyPr/>
          <a:lstStyle/>
          <a:p>
            <a:r>
              <a:rPr lang="en-US" dirty="0" smtClean="0"/>
              <a:t>How much current is needed?</a:t>
            </a:r>
            <a:endParaRPr lang="en-US"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1075" y="1816705"/>
            <a:ext cx="51816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559530"/>
            <a:ext cx="28003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2" name="Ink 41"/>
              <p14:cNvContentPartPr/>
              <p14:nvPr/>
            </p14:nvContentPartPr>
            <p14:xfrm>
              <a:off x="637838" y="3595384"/>
              <a:ext cx="4196880" cy="927720"/>
            </p14:xfrm>
          </p:contentPart>
        </mc:Choice>
        <mc:Fallback xmlns="">
          <p:pic>
            <p:nvPicPr>
              <p:cNvPr id="42" name="Ink 41"/>
              <p:cNvPicPr/>
              <p:nvPr/>
            </p:nvPicPr>
            <p:blipFill>
              <a:blip r:embed="rId5"/>
              <a:stretch>
                <a:fillRect/>
              </a:stretch>
            </p:blipFill>
            <p:spPr>
              <a:xfrm>
                <a:off x="629198" y="3588544"/>
                <a:ext cx="4211280" cy="947160"/>
              </a:xfrm>
              <a:prstGeom prst="rect">
                <a:avLst/>
              </a:prstGeom>
            </p:spPr>
          </p:pic>
        </mc:Fallback>
      </mc:AlternateContent>
      <p:sp>
        <p:nvSpPr>
          <p:cNvPr id="48" name="Oval 47"/>
          <p:cNvSpPr/>
          <p:nvPr/>
        </p:nvSpPr>
        <p:spPr>
          <a:xfrm rot="-2646000">
            <a:off x="5554020" y="4004719"/>
            <a:ext cx="203161" cy="76883"/>
          </a:xfrm>
          <a:prstGeom prst="ellipse">
            <a:avLst/>
          </a:prstGeom>
          <a:noFill/>
          <a:ln w="24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79" name="Oval 78"/>
          <p:cNvSpPr/>
          <p:nvPr/>
        </p:nvSpPr>
        <p:spPr>
          <a:xfrm>
            <a:off x="8566560" y="4008600"/>
            <a:ext cx="131760" cy="131400"/>
          </a:xfrm>
          <a:prstGeom prst="ellipse">
            <a:avLst/>
          </a:prstGeom>
          <a:noFill/>
          <a:ln w="24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p14="http://schemas.microsoft.com/office/powerpoint/2010/main">
        <mc:Choice Requires="p14">
          <p:contentPart p14:bwMode="auto" r:id="rId6">
            <p14:nvContentPartPr>
              <p14:cNvPr id="80" name="Ink 79"/>
              <p14:cNvContentPartPr/>
              <p14:nvPr/>
            </p14:nvContentPartPr>
            <p14:xfrm>
              <a:off x="4987358" y="3777904"/>
              <a:ext cx="3868920" cy="524160"/>
            </p14:xfrm>
          </p:contentPart>
        </mc:Choice>
        <mc:Fallback xmlns="">
          <p:pic>
            <p:nvPicPr>
              <p:cNvPr id="80" name="Ink 79"/>
              <p:cNvPicPr/>
              <p:nvPr/>
            </p:nvPicPr>
            <p:blipFill>
              <a:blip r:embed="rId7"/>
              <a:stretch>
                <a:fillRect/>
              </a:stretch>
            </p:blipFill>
            <p:spPr>
              <a:xfrm>
                <a:off x="4975478" y="3768904"/>
                <a:ext cx="389376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926718" y="2757130"/>
              <a:ext cx="234720" cy="39600"/>
            </p14:xfrm>
          </p:contentPart>
        </mc:Choice>
        <mc:Fallback xmlns="">
          <p:pic>
            <p:nvPicPr>
              <p:cNvPr id="9" name="Ink 8"/>
              <p:cNvPicPr/>
              <p:nvPr/>
            </p:nvPicPr>
            <p:blipFill>
              <a:blip r:embed="rId9"/>
              <a:stretch>
                <a:fillRect/>
              </a:stretch>
            </p:blipFill>
            <p:spPr>
              <a:xfrm>
                <a:off x="884238" y="2666050"/>
                <a:ext cx="324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p14:cNvContentPartPr/>
              <p14:nvPr/>
            </p14:nvContentPartPr>
            <p14:xfrm>
              <a:off x="1946238" y="2773690"/>
              <a:ext cx="208440" cy="26280"/>
            </p14:xfrm>
          </p:contentPart>
        </mc:Choice>
        <mc:Fallback xmlns="">
          <p:pic>
            <p:nvPicPr>
              <p:cNvPr id="10" name="Ink 9"/>
              <p:cNvPicPr/>
              <p:nvPr/>
            </p:nvPicPr>
            <p:blipFill>
              <a:blip r:embed="rId11"/>
              <a:stretch>
                <a:fillRect/>
              </a:stretch>
            </p:blipFill>
            <p:spPr>
              <a:xfrm>
                <a:off x="1903038" y="2661010"/>
                <a:ext cx="3056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p14:cNvContentPartPr/>
              <p14:nvPr/>
            </p14:nvContentPartPr>
            <p14:xfrm>
              <a:off x="2910318" y="2763970"/>
              <a:ext cx="462960" cy="54360"/>
            </p14:xfrm>
          </p:contentPart>
        </mc:Choice>
        <mc:Fallback xmlns="">
          <p:pic>
            <p:nvPicPr>
              <p:cNvPr id="11" name="Ink 10"/>
              <p:cNvPicPr/>
              <p:nvPr/>
            </p:nvPicPr>
            <p:blipFill>
              <a:blip r:embed="rId13"/>
              <a:stretch>
                <a:fillRect/>
              </a:stretch>
            </p:blipFill>
            <p:spPr>
              <a:xfrm>
                <a:off x="2869638" y="2651290"/>
                <a:ext cx="535680" cy="274320"/>
              </a:xfrm>
              <a:prstGeom prst="rect">
                <a:avLst/>
              </a:prstGeom>
            </p:spPr>
          </p:pic>
        </mc:Fallback>
      </mc:AlternateContent>
    </p:spTree>
    <p:extLst>
      <p:ext uri="{BB962C8B-B14F-4D97-AF65-F5344CB8AC3E}">
        <p14:creationId xmlns:p14="http://schemas.microsoft.com/office/powerpoint/2010/main" val="3528956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Configure the components</a:t>
            </a:r>
            <a:endParaRPr lang="en-US" dirty="0"/>
          </a:p>
        </p:txBody>
      </p:sp>
      <p:sp>
        <p:nvSpPr>
          <p:cNvPr id="3" name="Date Placeholder 2"/>
          <p:cNvSpPr>
            <a:spLocks noGrp="1"/>
          </p:cNvSpPr>
          <p:nvPr>
            <p:ph type="dt" sz="half" idx="10"/>
          </p:nvPr>
        </p:nvSpPr>
        <p:spPr/>
        <p:txBody>
          <a:bodyPr/>
          <a:lstStyle/>
          <a:p>
            <a:fld id="{54322591-3F26-461C-836D-FE20D91CAB66}"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21</a:t>
            </a:fld>
            <a:endParaRPr lang="en-US"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434840" y="1651720"/>
              <a:ext cx="988200" cy="3626640"/>
            </p14:xfrm>
          </p:contentPart>
        </mc:Choice>
        <mc:Fallback xmlns="">
          <p:pic>
            <p:nvPicPr>
              <p:cNvPr id="8" name="Ink 7"/>
              <p:cNvPicPr/>
              <p:nvPr/>
            </p:nvPicPr>
            <p:blipFill>
              <a:blip r:embed="rId3"/>
              <a:stretch>
                <a:fillRect/>
              </a:stretch>
            </p:blipFill>
            <p:spPr>
              <a:xfrm>
                <a:off x="429800" y="1643800"/>
                <a:ext cx="1005480" cy="3642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4368920" y="2292159"/>
              <a:ext cx="260280" cy="1376640"/>
            </p14:xfrm>
          </p:contentPart>
        </mc:Choice>
        <mc:Fallback xmlns="">
          <p:pic>
            <p:nvPicPr>
              <p:cNvPr id="12" name="Ink 11"/>
              <p:cNvPicPr/>
              <p:nvPr/>
            </p:nvPicPr>
            <p:blipFill>
              <a:blip r:embed="rId5"/>
              <a:stretch>
                <a:fillRect/>
              </a:stretch>
            </p:blipFill>
            <p:spPr>
              <a:xfrm>
                <a:off x="4359932" y="2285679"/>
                <a:ext cx="278615" cy="139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3" name="Ink 32"/>
              <p14:cNvContentPartPr/>
              <p14:nvPr/>
            </p14:nvContentPartPr>
            <p14:xfrm>
              <a:off x="4631107" y="1089073"/>
              <a:ext cx="1050480" cy="411480"/>
            </p14:xfrm>
          </p:contentPart>
        </mc:Choice>
        <mc:Fallback xmlns="">
          <p:pic>
            <p:nvPicPr>
              <p:cNvPr id="33" name="Ink 32"/>
              <p:cNvPicPr/>
              <p:nvPr/>
            </p:nvPicPr>
            <p:blipFill>
              <a:blip r:embed="rId7"/>
              <a:stretch>
                <a:fillRect/>
              </a:stretch>
            </p:blipFill>
            <p:spPr>
              <a:xfrm>
                <a:off x="4627507" y="1085833"/>
                <a:ext cx="105840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 name="Ink 37"/>
              <p14:cNvContentPartPr/>
              <p14:nvPr/>
            </p14:nvContentPartPr>
            <p14:xfrm>
              <a:off x="362120" y="1971400"/>
              <a:ext cx="376200" cy="2914200"/>
            </p14:xfrm>
          </p:contentPart>
        </mc:Choice>
        <mc:Fallback xmlns="">
          <p:pic>
            <p:nvPicPr>
              <p:cNvPr id="38" name="Ink 37"/>
              <p:cNvPicPr/>
              <p:nvPr/>
            </p:nvPicPr>
            <p:blipFill>
              <a:blip r:embed="rId9"/>
              <a:stretch>
                <a:fillRect/>
              </a:stretch>
            </p:blipFill>
            <p:spPr>
              <a:xfrm>
                <a:off x="356360" y="1960240"/>
                <a:ext cx="393120" cy="293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 name="Ink 29"/>
              <p14:cNvContentPartPr/>
              <p14:nvPr/>
            </p14:nvContentPartPr>
            <p14:xfrm>
              <a:off x="5212119" y="3756259"/>
              <a:ext cx="1720080" cy="533520"/>
            </p14:xfrm>
          </p:contentPart>
        </mc:Choice>
        <mc:Fallback xmlns="">
          <p:pic>
            <p:nvPicPr>
              <p:cNvPr id="30" name="Ink 29"/>
              <p:cNvPicPr/>
              <p:nvPr/>
            </p:nvPicPr>
            <p:blipFill>
              <a:blip r:embed="rId11"/>
              <a:stretch>
                <a:fillRect/>
              </a:stretch>
            </p:blipFill>
            <p:spPr>
              <a:xfrm>
                <a:off x="5206359" y="3745819"/>
                <a:ext cx="173016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7" name="Ink 36"/>
              <p14:cNvContentPartPr/>
              <p14:nvPr/>
            </p14:nvContentPartPr>
            <p14:xfrm>
              <a:off x="4698974" y="3291308"/>
              <a:ext cx="467640" cy="541800"/>
            </p14:xfrm>
          </p:contentPart>
        </mc:Choice>
        <mc:Fallback xmlns="">
          <p:pic>
            <p:nvPicPr>
              <p:cNvPr id="37" name="Ink 36"/>
              <p:cNvPicPr/>
              <p:nvPr/>
            </p:nvPicPr>
            <p:blipFill>
              <a:blip r:embed="rId13"/>
              <a:stretch>
                <a:fillRect/>
              </a:stretch>
            </p:blipFill>
            <p:spPr>
              <a:xfrm>
                <a:off x="4684214" y="3276548"/>
                <a:ext cx="487800" cy="561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1285285" y="4650014"/>
              <a:ext cx="506520" cy="68760"/>
            </p14:xfrm>
          </p:contentPart>
        </mc:Choice>
        <mc:Fallback xmlns="">
          <p:pic>
            <p:nvPicPr>
              <p:cNvPr id="11" name="Ink 10"/>
              <p:cNvPicPr/>
              <p:nvPr/>
            </p:nvPicPr>
            <p:blipFill>
              <a:blip r:embed="rId15"/>
              <a:stretch>
                <a:fillRect/>
              </a:stretch>
            </p:blipFill>
            <p:spPr>
              <a:xfrm>
                <a:off x="1272325" y="4635974"/>
                <a:ext cx="528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p14:cNvContentPartPr/>
              <p14:nvPr/>
            </p14:nvContentPartPr>
            <p14:xfrm>
              <a:off x="1412365" y="4713014"/>
              <a:ext cx="8640" cy="9720"/>
            </p14:xfrm>
          </p:contentPart>
        </mc:Choice>
        <mc:Fallback xmlns="">
          <p:pic>
            <p:nvPicPr>
              <p:cNvPr id="13" name="Ink 12"/>
              <p:cNvPicPr/>
              <p:nvPr/>
            </p:nvPicPr>
            <p:blipFill>
              <a:blip r:embed="rId17"/>
              <a:stretch>
                <a:fillRect/>
              </a:stretch>
            </p:blipFill>
            <p:spPr>
              <a:xfrm>
                <a:off x="1409125" y="4709774"/>
                <a:ext cx="15120" cy="16200"/>
              </a:xfrm>
              <a:prstGeom prst="rect">
                <a:avLst/>
              </a:prstGeom>
            </p:spPr>
          </p:pic>
        </mc:Fallback>
      </mc:AlternateContent>
      <p:grpSp>
        <p:nvGrpSpPr>
          <p:cNvPr id="19" name="Group 18"/>
          <p:cNvGrpSpPr/>
          <p:nvPr/>
        </p:nvGrpSpPr>
        <p:grpSpPr>
          <a:xfrm>
            <a:off x="4439183" y="1409673"/>
            <a:ext cx="160649" cy="361070"/>
            <a:chOff x="4681229" y="1409673"/>
            <a:chExt cx="160649" cy="361070"/>
          </a:xfrm>
        </p:grpSpPr>
        <p:sp>
          <p:nvSpPr>
            <p:cNvPr id="15" name="Oval 14"/>
            <p:cNvSpPr/>
            <p:nvPr/>
          </p:nvSpPr>
          <p:spPr>
            <a:xfrm>
              <a:off x="4681229" y="1409673"/>
              <a:ext cx="160649" cy="160563"/>
            </a:xfrm>
            <a:prstGeom prst="ellipse">
              <a:avLst/>
            </a:prstGeom>
            <a:solidFill>
              <a:schemeClr val="bg1"/>
            </a:solidFill>
            <a:ln w="24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18" name="Straight Connector 17"/>
            <p:cNvCxnSpPr>
              <a:stCxn id="15" idx="4"/>
            </p:cNvCxnSpPr>
            <p:nvPr/>
          </p:nvCxnSpPr>
          <p:spPr>
            <a:xfrm flipH="1">
              <a:off x="4761553" y="1570236"/>
              <a:ext cx="1" cy="2005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5193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Calculations – Follow the procedure</a:t>
            </a:r>
            <a:endParaRPr lang="en-US" dirty="0"/>
          </a:p>
        </p:txBody>
      </p:sp>
      <p:sp>
        <p:nvSpPr>
          <p:cNvPr id="3" name="Date Placeholder 2"/>
          <p:cNvSpPr>
            <a:spLocks noGrp="1"/>
          </p:cNvSpPr>
          <p:nvPr>
            <p:ph type="dt" sz="half" idx="10"/>
          </p:nvPr>
        </p:nvSpPr>
        <p:spPr/>
        <p:txBody>
          <a:bodyPr/>
          <a:lstStyle/>
          <a:p>
            <a:fld id="{2A0066C3-56C9-40EB-84BF-B34B6F458B5D}"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22</a:t>
            </a:fld>
            <a:endParaRPr lang="en-US" dirty="0"/>
          </a:p>
        </p:txBody>
      </p:sp>
      <p:sp>
        <p:nvSpPr>
          <p:cNvPr id="6" name="Content Placeholder 5"/>
          <p:cNvSpPr>
            <a:spLocks noGrp="1"/>
          </p:cNvSpPr>
          <p:nvPr>
            <p:ph sz="quarter" idx="1"/>
          </p:nvPr>
        </p:nvSpPr>
        <p:spPr/>
        <p:txBody>
          <a:bodyPr/>
          <a:lstStyle/>
          <a:p>
            <a:r>
              <a:rPr lang="en-US" dirty="0" smtClean="0"/>
              <a:t>What current is needed to operate the relay?</a:t>
            </a:r>
          </a:p>
          <a:p>
            <a:pPr lvl="1"/>
            <a:r>
              <a:rPr lang="en-US" dirty="0" smtClean="0"/>
              <a:t>Coil voltage/coil resistance</a:t>
            </a:r>
          </a:p>
          <a:p>
            <a:r>
              <a:rPr lang="en-US" dirty="0" smtClean="0"/>
              <a:t>What kind/size transistor is needed?</a:t>
            </a:r>
          </a:p>
          <a:p>
            <a:pPr lvl="1"/>
            <a:r>
              <a:rPr lang="en-US" dirty="0" smtClean="0"/>
              <a:t>Max. continuous current</a:t>
            </a:r>
          </a:p>
          <a:p>
            <a:pPr lvl="1"/>
            <a:r>
              <a:rPr lang="en-US" dirty="0" smtClean="0"/>
              <a:t>Max collector voltage</a:t>
            </a:r>
          </a:p>
          <a:p>
            <a:pPr lvl="1"/>
            <a:r>
              <a:rPr lang="en-US" dirty="0" err="1" smtClean="0"/>
              <a:t>h</a:t>
            </a:r>
            <a:r>
              <a:rPr lang="en-US" baseline="-25000" dirty="0" err="1" smtClean="0"/>
              <a:t>fe</a:t>
            </a:r>
            <a:endParaRPr lang="en-US" baseline="-25000" dirty="0" smtClean="0"/>
          </a:p>
          <a:p>
            <a:r>
              <a:rPr lang="en-US" dirty="0" smtClean="0"/>
              <a:t>What should </a:t>
            </a:r>
            <a:r>
              <a:rPr lang="en-US" dirty="0" err="1" smtClean="0"/>
              <a:t>Rb</a:t>
            </a:r>
            <a:r>
              <a:rPr lang="en-US" dirty="0" smtClean="0"/>
              <a:t> be?</a:t>
            </a:r>
          </a:p>
          <a:p>
            <a:pPr lvl="1"/>
            <a:r>
              <a:rPr lang="en-US" dirty="0" smtClean="0"/>
              <a:t>Choose to make sure that transistor is driven into saturation</a:t>
            </a:r>
          </a:p>
          <a:p>
            <a:pPr lvl="2"/>
            <a:r>
              <a:rPr lang="en-US" dirty="0" err="1" smtClean="0"/>
              <a:t>i</a:t>
            </a:r>
            <a:r>
              <a:rPr lang="en-US" baseline="-25000" dirty="0" err="1" smtClean="0"/>
              <a:t>b</a:t>
            </a:r>
            <a:r>
              <a:rPr lang="en-US" dirty="0" smtClean="0"/>
              <a:t> should be 2x – 10x what is needed to saturate</a:t>
            </a:r>
            <a:endParaRPr lang="en-US" dirty="0"/>
          </a:p>
          <a:p>
            <a:pPr lvl="1"/>
            <a:r>
              <a:rPr lang="en-US" dirty="0" smtClean="0"/>
              <a:t>Make sure that </a:t>
            </a:r>
            <a:r>
              <a:rPr lang="en-US" dirty="0" err="1" smtClean="0"/>
              <a:t>Arduino</a:t>
            </a:r>
            <a:r>
              <a:rPr lang="en-US" dirty="0" smtClean="0"/>
              <a:t> can supply the current</a:t>
            </a:r>
          </a:p>
          <a:p>
            <a:r>
              <a:rPr lang="en-US" dirty="0" smtClean="0"/>
              <a:t>Add transient current protection (what is that?)</a:t>
            </a:r>
          </a:p>
        </p:txBody>
      </p:sp>
    </p:spTree>
    <p:extLst>
      <p:ext uri="{BB962C8B-B14F-4D97-AF65-F5344CB8AC3E}">
        <p14:creationId xmlns:p14="http://schemas.microsoft.com/office/powerpoint/2010/main" val="3820656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Configure the components</a:t>
            </a:r>
            <a:endParaRPr lang="en-US" dirty="0"/>
          </a:p>
        </p:txBody>
      </p:sp>
      <p:sp>
        <p:nvSpPr>
          <p:cNvPr id="3" name="Date Placeholder 2"/>
          <p:cNvSpPr>
            <a:spLocks noGrp="1"/>
          </p:cNvSpPr>
          <p:nvPr>
            <p:ph type="dt" sz="half" idx="10"/>
          </p:nvPr>
        </p:nvSpPr>
        <p:spPr/>
        <p:txBody>
          <a:bodyPr/>
          <a:lstStyle/>
          <a:p>
            <a:fld id="{EFECA618-6C6E-4E78-AA7D-103E5F749EF4}"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23</a:t>
            </a:fld>
            <a:endParaRPr lang="en-US" dirty="0"/>
          </a:p>
        </p:txBody>
      </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434840" y="1651720"/>
              <a:ext cx="988200" cy="3626640"/>
            </p14:xfrm>
          </p:contentPart>
        </mc:Choice>
        <mc:Fallback xmlns="">
          <p:pic>
            <p:nvPicPr>
              <p:cNvPr id="8" name="Ink 7"/>
              <p:cNvPicPr/>
              <p:nvPr/>
            </p:nvPicPr>
            <p:blipFill>
              <a:blip r:embed="rId4"/>
              <a:stretch>
                <a:fillRect/>
              </a:stretch>
            </p:blipFill>
            <p:spPr>
              <a:xfrm>
                <a:off x="429800" y="1643800"/>
                <a:ext cx="1005480" cy="3642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4368920" y="2292159"/>
              <a:ext cx="260280" cy="1376640"/>
            </p14:xfrm>
          </p:contentPart>
        </mc:Choice>
        <mc:Fallback xmlns="">
          <p:pic>
            <p:nvPicPr>
              <p:cNvPr id="12" name="Ink 11"/>
              <p:cNvPicPr/>
              <p:nvPr/>
            </p:nvPicPr>
            <p:blipFill>
              <a:blip r:embed="rId6"/>
              <a:stretch>
                <a:fillRect/>
              </a:stretch>
            </p:blipFill>
            <p:spPr>
              <a:xfrm>
                <a:off x="4359932" y="2285679"/>
                <a:ext cx="278615" cy="1395000"/>
              </a:xfrm>
              <a:prstGeom prst="rect">
                <a:avLst/>
              </a:prstGeom>
            </p:spPr>
          </p:pic>
        </mc:Fallback>
      </mc:AlternateContent>
      <p:grpSp>
        <p:nvGrpSpPr>
          <p:cNvPr id="19" name="Group 18"/>
          <p:cNvGrpSpPr/>
          <p:nvPr/>
        </p:nvGrpSpPr>
        <p:grpSpPr>
          <a:xfrm>
            <a:off x="4439183" y="1409673"/>
            <a:ext cx="160649" cy="361070"/>
            <a:chOff x="4681229" y="1409673"/>
            <a:chExt cx="160649" cy="361070"/>
          </a:xfrm>
        </p:grpSpPr>
        <p:sp>
          <p:nvSpPr>
            <p:cNvPr id="15" name="Oval 14"/>
            <p:cNvSpPr/>
            <p:nvPr/>
          </p:nvSpPr>
          <p:spPr>
            <a:xfrm>
              <a:off x="4681229" y="1409673"/>
              <a:ext cx="160649" cy="160563"/>
            </a:xfrm>
            <a:prstGeom prst="ellipse">
              <a:avLst/>
            </a:prstGeom>
            <a:solidFill>
              <a:schemeClr val="bg1"/>
            </a:solidFill>
            <a:ln w="24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cxnSp>
          <p:nvCxnSpPr>
            <p:cNvPr id="18" name="Straight Connector 17"/>
            <p:cNvCxnSpPr>
              <a:stCxn id="15" idx="4"/>
            </p:cNvCxnSpPr>
            <p:nvPr/>
          </p:nvCxnSpPr>
          <p:spPr>
            <a:xfrm flipH="1">
              <a:off x="4761553" y="1570236"/>
              <a:ext cx="1" cy="20050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7">
            <p14:nvContentPartPr>
              <p14:cNvPr id="10" name="Ink 9"/>
              <p14:cNvContentPartPr/>
              <p14:nvPr/>
            </p14:nvContentPartPr>
            <p14:xfrm>
              <a:off x="4631107" y="1089073"/>
              <a:ext cx="1050480" cy="411235"/>
            </p14:xfrm>
          </p:contentPart>
        </mc:Choice>
        <mc:Fallback xmlns="">
          <p:pic>
            <p:nvPicPr>
              <p:cNvPr id="10" name="Ink 9"/>
              <p:cNvPicPr/>
              <p:nvPr/>
            </p:nvPicPr>
            <p:blipFill>
              <a:blip r:embed="rId8"/>
              <a:stretch>
                <a:fillRect/>
              </a:stretch>
            </p:blipFill>
            <p:spPr>
              <a:xfrm>
                <a:off x="4627507" y="1085835"/>
                <a:ext cx="1058400" cy="42886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p14:cNvContentPartPr/>
              <p14:nvPr/>
            </p14:nvContentPartPr>
            <p14:xfrm>
              <a:off x="5212119" y="3756259"/>
              <a:ext cx="1720080" cy="533520"/>
            </p14:xfrm>
          </p:contentPart>
        </mc:Choice>
        <mc:Fallback xmlns="">
          <p:pic>
            <p:nvPicPr>
              <p:cNvPr id="14" name="Ink 13"/>
              <p:cNvPicPr/>
              <p:nvPr/>
            </p:nvPicPr>
            <p:blipFill>
              <a:blip r:embed="rId10"/>
              <a:stretch>
                <a:fillRect/>
              </a:stretch>
            </p:blipFill>
            <p:spPr>
              <a:xfrm>
                <a:off x="5206359" y="3745819"/>
                <a:ext cx="173016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p14:cNvContentPartPr/>
              <p14:nvPr/>
            </p14:nvContentPartPr>
            <p14:xfrm>
              <a:off x="4699147" y="2712854"/>
              <a:ext cx="866178" cy="1120254"/>
            </p14:xfrm>
          </p:contentPart>
        </mc:Choice>
        <mc:Fallback xmlns="">
          <p:pic>
            <p:nvPicPr>
              <p:cNvPr id="16" name="Ink 15"/>
              <p:cNvPicPr/>
              <p:nvPr/>
            </p:nvPicPr>
            <p:blipFill>
              <a:blip r:embed="rId12"/>
              <a:stretch>
                <a:fillRect/>
              </a:stretch>
            </p:blipFill>
            <p:spPr>
              <a:xfrm>
                <a:off x="4684387" y="2698095"/>
                <a:ext cx="889218" cy="114005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p14:cNvContentPartPr/>
              <p14:nvPr/>
            </p14:nvContentPartPr>
            <p14:xfrm>
              <a:off x="362120" y="1971400"/>
              <a:ext cx="376200" cy="2914200"/>
            </p14:xfrm>
          </p:contentPart>
        </mc:Choice>
        <mc:Fallback xmlns="">
          <p:pic>
            <p:nvPicPr>
              <p:cNvPr id="17" name="Ink 16"/>
              <p:cNvPicPr/>
              <p:nvPr/>
            </p:nvPicPr>
            <p:blipFill>
              <a:blip r:embed="rId14"/>
              <a:stretch>
                <a:fillRect/>
              </a:stretch>
            </p:blipFill>
            <p:spPr>
              <a:xfrm>
                <a:off x="356360" y="1960240"/>
                <a:ext cx="393120" cy="2935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p14:cNvContentPartPr/>
              <p14:nvPr/>
            </p14:nvContentPartPr>
            <p14:xfrm>
              <a:off x="1285285" y="4650014"/>
              <a:ext cx="506520" cy="72720"/>
            </p14:xfrm>
          </p:contentPart>
        </mc:Choice>
        <mc:Fallback xmlns="">
          <p:pic>
            <p:nvPicPr>
              <p:cNvPr id="20" name="Ink 19"/>
              <p:cNvPicPr/>
              <p:nvPr/>
            </p:nvPicPr>
            <p:blipFill>
              <a:blip r:embed="rId16"/>
              <a:stretch>
                <a:fillRect/>
              </a:stretch>
            </p:blipFill>
            <p:spPr>
              <a:xfrm>
                <a:off x="1272325" y="4635974"/>
                <a:ext cx="528120" cy="90000"/>
              </a:xfrm>
              <a:prstGeom prst="rect">
                <a:avLst/>
              </a:prstGeom>
            </p:spPr>
          </p:pic>
        </mc:Fallback>
      </mc:AlternateContent>
    </p:spTree>
    <p:extLst>
      <p:ext uri="{BB962C8B-B14F-4D97-AF65-F5344CB8AC3E}">
        <p14:creationId xmlns:p14="http://schemas.microsoft.com/office/powerpoint/2010/main" val="1251108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choice of transistor</a:t>
            </a:r>
            <a:endParaRPr lang="en-US" dirty="0"/>
          </a:p>
        </p:txBody>
      </p:sp>
      <p:sp>
        <p:nvSpPr>
          <p:cNvPr id="3" name="Date Placeholder 2"/>
          <p:cNvSpPr>
            <a:spLocks noGrp="1"/>
          </p:cNvSpPr>
          <p:nvPr>
            <p:ph type="dt" sz="half" idx="10"/>
          </p:nvPr>
        </p:nvSpPr>
        <p:spPr/>
        <p:txBody>
          <a:bodyPr/>
          <a:lstStyle/>
          <a:p>
            <a:fld id="{77F3F3DC-BBC8-45A2-A479-B64FC262B1D5}"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24</a:t>
            </a:fld>
            <a:endParaRPr lang="en-US" dirty="0"/>
          </a:p>
        </p:txBody>
      </p:sp>
      <p:sp>
        <p:nvSpPr>
          <p:cNvPr id="6" name="Content Placeholder 5"/>
          <p:cNvSpPr>
            <a:spLocks noGrp="1"/>
          </p:cNvSpPr>
          <p:nvPr>
            <p:ph sz="quarter" idx="1"/>
          </p:nvPr>
        </p:nvSpPr>
        <p:spPr/>
        <p:txBody>
          <a:bodyPr/>
          <a:lstStyle/>
          <a:p>
            <a:r>
              <a:rPr lang="en-US" dirty="0" smtClean="0"/>
              <a:t>2N3904</a:t>
            </a:r>
          </a:p>
          <a:p>
            <a:pPr lvl="1"/>
            <a:r>
              <a:rPr lang="en-US" dirty="0" smtClean="0"/>
              <a:t>See the data sheet</a:t>
            </a:r>
          </a:p>
          <a:p>
            <a:r>
              <a:rPr lang="en-US" dirty="0" smtClean="0"/>
              <a:t>2N2222</a:t>
            </a:r>
            <a:endParaRPr lang="en-US" dirty="0"/>
          </a:p>
          <a:p>
            <a:pPr lvl="1"/>
            <a:r>
              <a:rPr lang="en-US" dirty="0"/>
              <a:t>See the data sheet</a:t>
            </a:r>
          </a:p>
          <a:p>
            <a:r>
              <a:rPr lang="en-US" dirty="0" smtClean="0"/>
              <a:t>ULN2803D</a:t>
            </a:r>
          </a:p>
          <a:p>
            <a:pPr lvl="1"/>
            <a:r>
              <a:rPr lang="en-US" dirty="0" smtClean="0"/>
              <a:t>See the data sheet</a:t>
            </a:r>
            <a:endParaRPr lang="en-US" dirty="0"/>
          </a:p>
        </p:txBody>
      </p:sp>
      <p:sp>
        <p:nvSpPr>
          <p:cNvPr id="7" name="TextBox 6"/>
          <p:cNvSpPr txBox="1"/>
          <p:nvPr/>
        </p:nvSpPr>
        <p:spPr>
          <a:xfrm>
            <a:off x="6444343" y="1102659"/>
            <a:ext cx="1428596" cy="369332"/>
          </a:xfrm>
          <a:prstGeom prst="rect">
            <a:avLst/>
          </a:prstGeom>
          <a:noFill/>
        </p:spPr>
        <p:txBody>
          <a:bodyPr wrap="none" rtlCol="0">
            <a:spAutoFit/>
          </a:bodyPr>
          <a:lstStyle/>
          <a:p>
            <a:r>
              <a:rPr lang="en-US" dirty="0" smtClean="0">
                <a:solidFill>
                  <a:schemeClr val="tx1">
                    <a:lumMod val="65000"/>
                    <a:lumOff val="35000"/>
                  </a:schemeClr>
                </a:solidFill>
                <a:latin typeface="Arial" pitchFamily="34" charset="0"/>
                <a:cs typeface="Arial" pitchFamily="34" charset="0"/>
                <a:hlinkClick r:id="rId2" action="ppaction://hlinksldjump"/>
              </a:rPr>
              <a:t>Final design</a:t>
            </a:r>
            <a:endParaRPr lang="en-US" dirty="0">
              <a:solidFill>
                <a:schemeClr val="tx1">
                  <a:lumMod val="65000"/>
                  <a:lumOff val="35000"/>
                </a:schemeClr>
              </a:solidFill>
              <a:latin typeface="Arial" pitchFamily="34" charset="0"/>
              <a:cs typeface="Arial" pitchFamily="34" charset="0"/>
            </a:endParaRPr>
          </a:p>
        </p:txBody>
      </p:sp>
      <p:sp>
        <p:nvSpPr>
          <p:cNvPr id="8" name="TextBox 7"/>
          <p:cNvSpPr txBox="1"/>
          <p:nvPr/>
        </p:nvSpPr>
        <p:spPr>
          <a:xfrm>
            <a:off x="4558549" y="1067690"/>
            <a:ext cx="1582484" cy="369332"/>
          </a:xfrm>
          <a:prstGeom prst="rect">
            <a:avLst/>
          </a:prstGeom>
          <a:noFill/>
        </p:spPr>
        <p:txBody>
          <a:bodyPr wrap="none" rtlCol="0">
            <a:spAutoFit/>
          </a:bodyPr>
          <a:lstStyle/>
          <a:p>
            <a:r>
              <a:rPr lang="en-US" dirty="0" smtClean="0">
                <a:solidFill>
                  <a:schemeClr val="tx1">
                    <a:lumMod val="65000"/>
                    <a:lumOff val="35000"/>
                  </a:schemeClr>
                </a:solidFill>
                <a:latin typeface="Arial" pitchFamily="34" charset="0"/>
                <a:cs typeface="Arial" pitchFamily="34" charset="0"/>
                <a:hlinkClick r:id="rId3" action="ppaction://hlinksldjump"/>
              </a:rPr>
              <a:t>Prelim design</a:t>
            </a:r>
            <a:endParaRPr lang="en-US"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p14="http://schemas.microsoft.com/office/powerpoint/2010/main" val="37665073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97297" y="2983336"/>
            <a:ext cx="2378430" cy="230832"/>
          </a:xfrm>
          <a:prstGeom prst="rect">
            <a:avLst/>
          </a:prstGeom>
        </p:spPr>
        <p:txBody>
          <a:bodyPr wrap="square">
            <a:spAutoFit/>
          </a:bodyPr>
          <a:lstStyle/>
          <a:p>
            <a:pPr algn="ctr"/>
            <a:r>
              <a:rPr lang="en-US" sz="900" dirty="0" smtClean="0">
                <a:latin typeface="Arial Narrow" pitchFamily="34" charset="0"/>
              </a:rPr>
              <a:t>Introduction to Mechatronics, Figure 10.24  p. 211.</a:t>
            </a:r>
            <a:endParaRPr lang="en-US" sz="900" dirty="0">
              <a:latin typeface="Arial Narrow" pitchFamily="34" charset="0"/>
            </a:endParaRPr>
          </a:p>
        </p:txBody>
      </p:sp>
      <p:sp>
        <p:nvSpPr>
          <p:cNvPr id="2" name="Title 1"/>
          <p:cNvSpPr>
            <a:spLocks noGrp="1"/>
          </p:cNvSpPr>
          <p:nvPr>
            <p:ph type="title"/>
          </p:nvPr>
        </p:nvSpPr>
        <p:spPr>
          <a:xfrm>
            <a:off x="533400" y="228918"/>
            <a:ext cx="8153400" cy="715962"/>
          </a:xfrm>
        </p:spPr>
        <p:txBody>
          <a:bodyPr>
            <a:normAutofit fontScale="90000"/>
          </a:bodyPr>
          <a:lstStyle/>
          <a:p>
            <a:r>
              <a:rPr lang="en-US" dirty="0" smtClean="0"/>
              <a:t>The Darlington pair</a:t>
            </a:r>
            <a:endParaRPr lang="en-US" dirty="0"/>
          </a:p>
        </p:txBody>
      </p:sp>
      <p:sp>
        <p:nvSpPr>
          <p:cNvPr id="3" name="Date Placeholder 2"/>
          <p:cNvSpPr>
            <a:spLocks noGrp="1"/>
          </p:cNvSpPr>
          <p:nvPr>
            <p:ph type="dt" sz="half" idx="10"/>
          </p:nvPr>
        </p:nvSpPr>
        <p:spPr/>
        <p:txBody>
          <a:bodyPr/>
          <a:lstStyle/>
          <a:p>
            <a:fld id="{4A1A4104-169F-4A2B-8ED3-5E1A47C7CBCC}"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25</a:t>
            </a:fld>
            <a:endParaRPr lang="en-US" dirty="0"/>
          </a:p>
        </p:txBody>
      </p:sp>
      <p:sp>
        <p:nvSpPr>
          <p:cNvPr id="6" name="Content Placeholder 5"/>
          <p:cNvSpPr>
            <a:spLocks noGrp="1"/>
          </p:cNvSpPr>
          <p:nvPr>
            <p:ph sz="quarter" idx="1"/>
          </p:nvPr>
        </p:nvSpPr>
        <p:spPr>
          <a:xfrm>
            <a:off x="533400" y="990600"/>
            <a:ext cx="4148328" cy="4696967"/>
          </a:xfrm>
        </p:spPr>
        <p:txBody>
          <a:bodyPr>
            <a:normAutofit/>
          </a:bodyPr>
          <a:lstStyle/>
          <a:p>
            <a:r>
              <a:rPr lang="en-US" sz="2200" dirty="0" smtClean="0"/>
              <a:t>Provides higher current gain</a:t>
            </a:r>
          </a:p>
          <a:p>
            <a:pPr lvl="1"/>
            <a:r>
              <a:rPr lang="en-US" sz="2000" dirty="0" smtClean="0"/>
              <a:t>For NPN VBE will be about 1.2 V</a:t>
            </a:r>
          </a:p>
          <a:p>
            <a:pPr lvl="1"/>
            <a:r>
              <a:rPr lang="en-US" sz="2000" dirty="0" smtClean="0"/>
              <a:t>Current gains in saturation are about 200 to 500:1</a:t>
            </a:r>
          </a:p>
          <a:p>
            <a:r>
              <a:rPr lang="en-US" sz="2200" dirty="0" smtClean="0"/>
              <a:t>Popular versions</a:t>
            </a:r>
          </a:p>
          <a:p>
            <a:pPr lvl="1"/>
            <a:r>
              <a:rPr lang="en-US" sz="2000" dirty="0" smtClean="0"/>
              <a:t>TIP100 series</a:t>
            </a:r>
          </a:p>
          <a:p>
            <a:pPr lvl="2"/>
            <a:r>
              <a:rPr lang="en-US" sz="1600" dirty="0" smtClean="0"/>
              <a:t>TIP120</a:t>
            </a:r>
          </a:p>
          <a:p>
            <a:pPr lvl="1">
              <a:spcBef>
                <a:spcPts val="6000"/>
              </a:spcBef>
            </a:pPr>
            <a:r>
              <a:rPr lang="en-US" dirty="0" smtClean="0"/>
              <a:t>ULN2803 Octal driver</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7687" y="776269"/>
            <a:ext cx="3805961" cy="208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7584" y="2864996"/>
            <a:ext cx="1121664" cy="1063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24" y="3422244"/>
            <a:ext cx="493776" cy="14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1197" y="3843202"/>
            <a:ext cx="1333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5507" y="3815869"/>
            <a:ext cx="142875"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70960" y="3514725"/>
            <a:ext cx="13335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1947672" y="3843202"/>
            <a:ext cx="1409699" cy="230832"/>
          </a:xfrm>
          <a:prstGeom prst="rect">
            <a:avLst/>
          </a:prstGeom>
        </p:spPr>
        <p:txBody>
          <a:bodyPr wrap="square">
            <a:spAutoFit/>
          </a:bodyPr>
          <a:lstStyle/>
          <a:p>
            <a:pPr algn="ctr"/>
            <a:r>
              <a:rPr lang="en-US" sz="900" dirty="0" smtClean="0">
                <a:latin typeface="Arial" pitchFamily="34" charset="0"/>
                <a:cs typeface="Arial" pitchFamily="34" charset="0"/>
              </a:rPr>
              <a:t>ST TIP120 data sheet</a:t>
            </a:r>
            <a:endParaRPr lang="en-US" sz="900" dirty="0">
              <a:latin typeface="Arial" pitchFamily="34" charset="0"/>
              <a:cs typeface="Arial" pitchFamily="34" charset="0"/>
            </a:endParaRPr>
          </a:p>
        </p:txBody>
      </p:sp>
      <p:pic>
        <p:nvPicPr>
          <p:cNvPr id="1844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2997" y="4730687"/>
            <a:ext cx="1418910" cy="88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3822" y="4567480"/>
            <a:ext cx="2867043" cy="1453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61596" y="3698558"/>
            <a:ext cx="1449831"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163699" y="5905146"/>
            <a:ext cx="1773936" cy="230832"/>
          </a:xfrm>
          <a:prstGeom prst="rect">
            <a:avLst/>
          </a:prstGeom>
        </p:spPr>
        <p:txBody>
          <a:bodyPr wrap="square">
            <a:spAutoFit/>
          </a:bodyPr>
          <a:lstStyle/>
          <a:p>
            <a:pPr algn="ctr"/>
            <a:r>
              <a:rPr lang="en-US" sz="900" dirty="0" smtClean="0">
                <a:latin typeface="Arial" pitchFamily="34" charset="0"/>
                <a:cs typeface="Arial" pitchFamily="34" charset="0"/>
              </a:rPr>
              <a:t>Motorola ULN2803 data sheet</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40514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5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1000"/>
                                        <p:tgtEl>
                                          <p:spTgt spid="18434"/>
                                        </p:tgtEl>
                                      </p:cBhvr>
                                    </p:animEffect>
                                    <p:anim calcmode="lin" valueType="num">
                                      <p:cBhvr>
                                        <p:cTn id="14" dur="1000" fill="hold"/>
                                        <p:tgtEl>
                                          <p:spTgt spid="18434"/>
                                        </p:tgtEl>
                                        <p:attrNameLst>
                                          <p:attrName>ppt_x</p:attrName>
                                        </p:attrNameLst>
                                      </p:cBhvr>
                                      <p:tavLst>
                                        <p:tav tm="0">
                                          <p:val>
                                            <p:strVal val="#ppt_x"/>
                                          </p:val>
                                        </p:tav>
                                        <p:tav tm="100000">
                                          <p:val>
                                            <p:strVal val="#ppt_x"/>
                                          </p:val>
                                        </p:tav>
                                      </p:tavLst>
                                    </p:anim>
                                    <p:anim calcmode="lin" valueType="num">
                                      <p:cBhvr>
                                        <p:cTn id="15" dur="1000" fill="hold"/>
                                        <p:tgtEl>
                                          <p:spTgt spid="18434"/>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iterate type="lt">
                                    <p:tmPct val="700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700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iterate type="lt">
                                    <p:tmPct val="7000"/>
                                  </p:iterate>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iterate type="lt">
                                    <p:tmPct val="7000"/>
                                  </p:iterate>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par>
                          <p:cTn id="39" fill="hold">
                            <p:stCondLst>
                              <p:cond delay="990"/>
                            </p:stCondLst>
                            <p:childTnLst>
                              <p:par>
                                <p:cTn id="40" presetID="10" presetClass="entr" presetSubtype="0" fill="hold" nodeType="afterEffect">
                                  <p:stCondLst>
                                    <p:cond delay="250"/>
                                  </p:stCondLst>
                                  <p:iterate type="lt">
                                    <p:tmPct val="7000"/>
                                  </p:iterate>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par>
                          <p:cTn id="43" fill="hold">
                            <p:stCondLst>
                              <p:cond delay="2125"/>
                            </p:stCondLst>
                            <p:childTnLst>
                              <p:par>
                                <p:cTn id="44" presetID="10" presetClass="entr" presetSubtype="0" fill="hold" nodeType="afterEffect">
                                  <p:stCondLst>
                                    <p:cond delay="250"/>
                                  </p:stCondLst>
                                  <p:iterate type="lt">
                                    <p:tmPct val="7000"/>
                                  </p:iterate>
                                  <p:childTnLst>
                                    <p:set>
                                      <p:cBhvr>
                                        <p:cTn id="45" dur="1" fill="hold">
                                          <p:stCondLst>
                                            <p:cond delay="0"/>
                                          </p:stCondLst>
                                        </p:cTn>
                                        <p:tgtEl>
                                          <p:spTgt spid="6">
                                            <p:txEl>
                                              <p:pRg st="5" end="5"/>
                                            </p:txEl>
                                          </p:spTgt>
                                        </p:tgtEl>
                                        <p:attrNameLst>
                                          <p:attrName>style.visibility</p:attrName>
                                        </p:attrNameLst>
                                      </p:cBhvr>
                                      <p:to>
                                        <p:strVal val="visible"/>
                                      </p:to>
                                    </p:set>
                                    <p:animEffect transition="in" filter="fade">
                                      <p:cBhvr>
                                        <p:cTn id="46" dur="500"/>
                                        <p:tgtEl>
                                          <p:spTgt spid="6">
                                            <p:txEl>
                                              <p:pRg st="5" end="5"/>
                                            </p:txEl>
                                          </p:spTgt>
                                        </p:tgtEl>
                                      </p:cBhvr>
                                    </p:animEffect>
                                  </p:childTnLst>
                                </p:cTn>
                              </p:par>
                            </p:childTnLst>
                          </p:cTn>
                        </p:par>
                        <p:par>
                          <p:cTn id="47" fill="hold">
                            <p:stCondLst>
                              <p:cond delay="3050"/>
                            </p:stCondLst>
                            <p:childTnLst>
                              <p:par>
                                <p:cTn id="48" presetID="10" presetClass="entr" presetSubtype="0" fill="hold" nodeType="afterEffect">
                                  <p:stCondLst>
                                    <p:cond delay="0"/>
                                  </p:stCondLst>
                                  <p:childTnLst>
                                    <p:set>
                                      <p:cBhvr>
                                        <p:cTn id="49" dur="1" fill="hold">
                                          <p:stCondLst>
                                            <p:cond delay="0"/>
                                          </p:stCondLst>
                                        </p:cTn>
                                        <p:tgtEl>
                                          <p:spTgt spid="18435"/>
                                        </p:tgtEl>
                                        <p:attrNameLst>
                                          <p:attrName>style.visibility</p:attrName>
                                        </p:attrNameLst>
                                      </p:cBhvr>
                                      <p:to>
                                        <p:strVal val="visible"/>
                                      </p:to>
                                    </p:set>
                                    <p:animEffect transition="in" filter="fade">
                                      <p:cBhvr>
                                        <p:cTn id="50" dur="1000"/>
                                        <p:tgtEl>
                                          <p:spTgt spid="18435"/>
                                        </p:tgtEl>
                                      </p:cBhvr>
                                    </p:animEffect>
                                  </p:childTnLst>
                                </p:cTn>
                              </p:par>
                            </p:childTnLst>
                          </p:cTn>
                        </p:par>
                        <p:par>
                          <p:cTn id="51" fill="hold">
                            <p:stCondLst>
                              <p:cond delay="4050"/>
                            </p:stCondLst>
                            <p:childTnLst>
                              <p:par>
                                <p:cTn id="52" presetID="10" presetClass="entr" presetSubtype="0" fill="hold" nodeType="afterEffect">
                                  <p:stCondLst>
                                    <p:cond delay="500"/>
                                  </p:stCondLst>
                                  <p:childTnLst>
                                    <p:set>
                                      <p:cBhvr>
                                        <p:cTn id="53" dur="1" fill="hold">
                                          <p:stCondLst>
                                            <p:cond delay="0"/>
                                          </p:stCondLst>
                                        </p:cTn>
                                        <p:tgtEl>
                                          <p:spTgt spid="18437"/>
                                        </p:tgtEl>
                                        <p:attrNameLst>
                                          <p:attrName>style.visibility</p:attrName>
                                        </p:attrNameLst>
                                      </p:cBhvr>
                                      <p:to>
                                        <p:strVal val="visible"/>
                                      </p:to>
                                    </p:set>
                                    <p:animEffect transition="in" filter="fade">
                                      <p:cBhvr>
                                        <p:cTn id="54" dur="500"/>
                                        <p:tgtEl>
                                          <p:spTgt spid="18437"/>
                                        </p:tgtEl>
                                      </p:cBhvr>
                                    </p:animEffect>
                                  </p:childTnLst>
                                </p:cTn>
                              </p:par>
                            </p:childTnLst>
                          </p:cTn>
                        </p:par>
                        <p:par>
                          <p:cTn id="55" fill="hold">
                            <p:stCondLst>
                              <p:cond delay="5050"/>
                            </p:stCondLst>
                            <p:childTnLst>
                              <p:par>
                                <p:cTn id="56" presetID="10" presetClass="entr" presetSubtype="0" fill="hold" nodeType="afterEffect">
                                  <p:stCondLst>
                                    <p:cond delay="500"/>
                                  </p:stCondLst>
                                  <p:childTnLst>
                                    <p:set>
                                      <p:cBhvr>
                                        <p:cTn id="57" dur="1" fill="hold">
                                          <p:stCondLst>
                                            <p:cond delay="0"/>
                                          </p:stCondLst>
                                        </p:cTn>
                                        <p:tgtEl>
                                          <p:spTgt spid="18438"/>
                                        </p:tgtEl>
                                        <p:attrNameLst>
                                          <p:attrName>style.visibility</p:attrName>
                                        </p:attrNameLst>
                                      </p:cBhvr>
                                      <p:to>
                                        <p:strVal val="visible"/>
                                      </p:to>
                                    </p:set>
                                    <p:animEffect transition="in" filter="fade">
                                      <p:cBhvr>
                                        <p:cTn id="58" dur="500"/>
                                        <p:tgtEl>
                                          <p:spTgt spid="18438"/>
                                        </p:tgtEl>
                                      </p:cBhvr>
                                    </p:animEffect>
                                  </p:childTnLst>
                                </p:cTn>
                              </p:par>
                            </p:childTnLst>
                          </p:cTn>
                        </p:par>
                        <p:par>
                          <p:cTn id="59" fill="hold">
                            <p:stCondLst>
                              <p:cond delay="6050"/>
                            </p:stCondLst>
                            <p:childTnLst>
                              <p:par>
                                <p:cTn id="60" presetID="10" presetClass="entr" presetSubtype="0" fill="hold" nodeType="afterEffect">
                                  <p:stCondLst>
                                    <p:cond delay="500"/>
                                  </p:stCondLst>
                                  <p:childTnLst>
                                    <p:set>
                                      <p:cBhvr>
                                        <p:cTn id="61" dur="1" fill="hold">
                                          <p:stCondLst>
                                            <p:cond delay="0"/>
                                          </p:stCondLst>
                                        </p:cTn>
                                        <p:tgtEl>
                                          <p:spTgt spid="18439"/>
                                        </p:tgtEl>
                                        <p:attrNameLst>
                                          <p:attrName>style.visibility</p:attrName>
                                        </p:attrNameLst>
                                      </p:cBhvr>
                                      <p:to>
                                        <p:strVal val="visible"/>
                                      </p:to>
                                    </p:set>
                                    <p:animEffect transition="in" filter="fade">
                                      <p:cBhvr>
                                        <p:cTn id="62" dur="500"/>
                                        <p:tgtEl>
                                          <p:spTgt spid="18439"/>
                                        </p:tgtEl>
                                      </p:cBhvr>
                                    </p:animEffect>
                                  </p:childTnLst>
                                </p:cTn>
                              </p:par>
                            </p:childTnLst>
                          </p:cTn>
                        </p:par>
                        <p:par>
                          <p:cTn id="63" fill="hold">
                            <p:stCondLst>
                              <p:cond delay="7050"/>
                            </p:stCondLst>
                            <p:childTnLst>
                              <p:par>
                                <p:cTn id="64" presetID="10" presetClass="entr" presetSubtype="0" fill="hold" nodeType="afterEffect">
                                  <p:stCondLst>
                                    <p:cond delay="500"/>
                                  </p:stCondLst>
                                  <p:childTnLst>
                                    <p:set>
                                      <p:cBhvr>
                                        <p:cTn id="65" dur="1" fill="hold">
                                          <p:stCondLst>
                                            <p:cond delay="0"/>
                                          </p:stCondLst>
                                        </p:cTn>
                                        <p:tgtEl>
                                          <p:spTgt spid="18436"/>
                                        </p:tgtEl>
                                        <p:attrNameLst>
                                          <p:attrName>style.visibility</p:attrName>
                                        </p:attrNameLst>
                                      </p:cBhvr>
                                      <p:to>
                                        <p:strVal val="visible"/>
                                      </p:to>
                                    </p:set>
                                    <p:animEffect transition="in" filter="fade">
                                      <p:cBhvr>
                                        <p:cTn id="66" dur="1000"/>
                                        <p:tgtEl>
                                          <p:spTgt spid="18436"/>
                                        </p:tgtEl>
                                      </p:cBhvr>
                                    </p:animEffect>
                                  </p:childTnLst>
                                </p:cTn>
                              </p:par>
                            </p:childTnLst>
                          </p:cTn>
                        </p:par>
                        <p:par>
                          <p:cTn id="67" fill="hold">
                            <p:stCondLst>
                              <p:cond delay="8550"/>
                            </p:stCondLst>
                            <p:childTnLst>
                              <p:par>
                                <p:cTn id="68" presetID="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iterate type="lt">
                                    <p:tmPct val="7000"/>
                                  </p:iterate>
                                  <p:childTnLst>
                                    <p:set>
                                      <p:cBhvr>
                                        <p:cTn id="73" dur="1" fill="hold">
                                          <p:stCondLst>
                                            <p:cond delay="0"/>
                                          </p:stCondLst>
                                        </p:cTn>
                                        <p:tgtEl>
                                          <p:spTgt spid="6">
                                            <p:txEl>
                                              <p:pRg st="6" end="6"/>
                                            </p:txEl>
                                          </p:spTgt>
                                        </p:tgtEl>
                                        <p:attrNameLst>
                                          <p:attrName>style.visibility</p:attrName>
                                        </p:attrNameLst>
                                      </p:cBhvr>
                                      <p:to>
                                        <p:strVal val="visible"/>
                                      </p:to>
                                    </p:set>
                                    <p:animEffect transition="in" filter="fade">
                                      <p:cBhvr>
                                        <p:cTn id="74" dur="500"/>
                                        <p:tgtEl>
                                          <p:spTgt spid="6">
                                            <p:txEl>
                                              <p:pRg st="6" end="6"/>
                                            </p:txEl>
                                          </p:spTgt>
                                        </p:tgtEl>
                                      </p:cBhvr>
                                    </p:animEffect>
                                  </p:childTnLst>
                                </p:cTn>
                              </p:par>
                            </p:childTnLst>
                          </p:cTn>
                        </p:par>
                        <p:par>
                          <p:cTn id="75" fill="hold">
                            <p:stCondLst>
                              <p:cond delay="1095"/>
                            </p:stCondLst>
                            <p:childTnLst>
                              <p:par>
                                <p:cTn id="76" presetID="10" presetClass="entr" presetSubtype="0" fill="hold" nodeType="afterEffect">
                                  <p:stCondLst>
                                    <p:cond delay="500"/>
                                  </p:stCondLst>
                                  <p:childTnLst>
                                    <p:set>
                                      <p:cBhvr>
                                        <p:cTn id="77" dur="1" fill="hold">
                                          <p:stCondLst>
                                            <p:cond delay="0"/>
                                          </p:stCondLst>
                                        </p:cTn>
                                        <p:tgtEl>
                                          <p:spTgt spid="18440"/>
                                        </p:tgtEl>
                                        <p:attrNameLst>
                                          <p:attrName>style.visibility</p:attrName>
                                        </p:attrNameLst>
                                      </p:cBhvr>
                                      <p:to>
                                        <p:strVal val="visible"/>
                                      </p:to>
                                    </p:set>
                                    <p:animEffect transition="in" filter="fade">
                                      <p:cBhvr>
                                        <p:cTn id="78" dur="500"/>
                                        <p:tgtEl>
                                          <p:spTgt spid="18440"/>
                                        </p:tgtEl>
                                      </p:cBhvr>
                                    </p:animEffect>
                                  </p:childTnLst>
                                </p:cTn>
                              </p:par>
                            </p:childTnLst>
                          </p:cTn>
                        </p:par>
                        <p:par>
                          <p:cTn id="79" fill="hold">
                            <p:stCondLst>
                              <p:cond delay="2095"/>
                            </p:stCondLst>
                            <p:childTnLst>
                              <p:par>
                                <p:cTn id="80" presetID="10" presetClass="entr" presetSubtype="0" fill="hold" nodeType="afterEffect">
                                  <p:stCondLst>
                                    <p:cond delay="500"/>
                                  </p:stCondLst>
                                  <p:childTnLst>
                                    <p:set>
                                      <p:cBhvr>
                                        <p:cTn id="81" dur="1" fill="hold">
                                          <p:stCondLst>
                                            <p:cond delay="0"/>
                                          </p:stCondLst>
                                        </p:cTn>
                                        <p:tgtEl>
                                          <p:spTgt spid="18441"/>
                                        </p:tgtEl>
                                        <p:attrNameLst>
                                          <p:attrName>style.visibility</p:attrName>
                                        </p:attrNameLst>
                                      </p:cBhvr>
                                      <p:to>
                                        <p:strVal val="visible"/>
                                      </p:to>
                                    </p:set>
                                    <p:animEffect transition="in" filter="fade">
                                      <p:cBhvr>
                                        <p:cTn id="82" dur="500"/>
                                        <p:tgtEl>
                                          <p:spTgt spid="18441"/>
                                        </p:tgtEl>
                                      </p:cBhvr>
                                    </p:animEffect>
                                  </p:childTnLst>
                                </p:cTn>
                              </p:par>
                            </p:childTnLst>
                          </p:cTn>
                        </p:par>
                        <p:par>
                          <p:cTn id="83" fill="hold">
                            <p:stCondLst>
                              <p:cond delay="3095"/>
                            </p:stCondLst>
                            <p:childTnLst>
                              <p:par>
                                <p:cTn id="84" presetID="10" presetClass="entr" presetSubtype="0" fill="hold" nodeType="afterEffect">
                                  <p:stCondLst>
                                    <p:cond delay="500"/>
                                  </p:stCondLst>
                                  <p:childTnLst>
                                    <p:set>
                                      <p:cBhvr>
                                        <p:cTn id="85" dur="1" fill="hold">
                                          <p:stCondLst>
                                            <p:cond delay="0"/>
                                          </p:stCondLst>
                                        </p:cTn>
                                        <p:tgtEl>
                                          <p:spTgt spid="18442"/>
                                        </p:tgtEl>
                                        <p:attrNameLst>
                                          <p:attrName>style.visibility</p:attrName>
                                        </p:attrNameLst>
                                      </p:cBhvr>
                                      <p:to>
                                        <p:strVal val="visible"/>
                                      </p:to>
                                    </p:set>
                                    <p:animEffect transition="in" filter="fade">
                                      <p:cBhvr>
                                        <p:cTn id="86" dur="500"/>
                                        <p:tgtEl>
                                          <p:spTgt spid="18442"/>
                                        </p:tgtEl>
                                      </p:cBhvr>
                                    </p:animEffect>
                                  </p:childTnLst>
                                </p:cTn>
                              </p:par>
                            </p:childTnLst>
                          </p:cTn>
                        </p:par>
                        <p:par>
                          <p:cTn id="87" fill="hold">
                            <p:stCondLst>
                              <p:cond delay="4095"/>
                            </p:stCondLst>
                            <p:childTnLst>
                              <p:par>
                                <p:cTn id="88" presetID="1"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5"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918"/>
            <a:ext cx="8153400" cy="715962"/>
          </a:xfrm>
        </p:spPr>
        <p:txBody>
          <a:bodyPr>
            <a:noAutofit/>
          </a:bodyPr>
          <a:lstStyle/>
          <a:p>
            <a:r>
              <a:rPr lang="en-US" sz="2800" dirty="0" smtClean="0"/>
              <a:t>Switching loads with having appreciable inductance</a:t>
            </a:r>
            <a:endParaRPr lang="en-US" sz="2800" dirty="0"/>
          </a:p>
        </p:txBody>
      </p:sp>
      <p:sp>
        <p:nvSpPr>
          <p:cNvPr id="3" name="Date Placeholder 2"/>
          <p:cNvSpPr>
            <a:spLocks noGrp="1"/>
          </p:cNvSpPr>
          <p:nvPr>
            <p:ph type="dt" sz="half" idx="10"/>
          </p:nvPr>
        </p:nvSpPr>
        <p:spPr/>
        <p:txBody>
          <a:bodyPr/>
          <a:lstStyle/>
          <a:p>
            <a:fld id="{8BFF753A-A7AF-473A-B520-EBF61D364CA9}"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26</a:t>
            </a:fld>
            <a:endParaRPr lang="en-US" dirty="0"/>
          </a:p>
        </p:txBody>
      </p:sp>
      <p:sp>
        <p:nvSpPr>
          <p:cNvPr id="6" name="Content Placeholder 5"/>
          <p:cNvSpPr>
            <a:spLocks noGrp="1"/>
          </p:cNvSpPr>
          <p:nvPr>
            <p:ph sz="quarter" idx="1"/>
          </p:nvPr>
        </p:nvSpPr>
        <p:spPr>
          <a:xfrm>
            <a:off x="533400" y="1082040"/>
            <a:ext cx="5506212" cy="5077460"/>
          </a:xfrm>
        </p:spPr>
        <p:txBody>
          <a:bodyPr>
            <a:noAutofit/>
          </a:bodyPr>
          <a:lstStyle/>
          <a:p>
            <a:r>
              <a:rPr lang="en-US" sz="2400" dirty="0" smtClean="0"/>
              <a:t>You </a:t>
            </a:r>
            <a:r>
              <a:rPr lang="en-US" sz="2400" i="1" u="sng" dirty="0" smtClean="0"/>
              <a:t>must</a:t>
            </a:r>
            <a:r>
              <a:rPr lang="en-US" sz="2400" dirty="0" smtClean="0"/>
              <a:t> protect the transistor switch from transient voltages when driving inductive loads</a:t>
            </a:r>
          </a:p>
          <a:p>
            <a:pPr lvl="1"/>
            <a:r>
              <a:rPr lang="en-US" sz="2200" dirty="0" smtClean="0"/>
              <a:t>Motors, solenoids, etc. have</a:t>
            </a:r>
            <a:br>
              <a:rPr lang="en-US" sz="2200" dirty="0" smtClean="0"/>
            </a:br>
            <a:r>
              <a:rPr lang="en-US" sz="2200" dirty="0" smtClean="0"/>
              <a:t>relatively large inductance</a:t>
            </a:r>
          </a:p>
          <a:p>
            <a:pPr lvl="2"/>
            <a:r>
              <a:rPr lang="en-US" sz="1800" dirty="0" smtClean="0"/>
              <a:t>Inductance is analogous to…?</a:t>
            </a:r>
          </a:p>
          <a:p>
            <a:pPr lvl="3"/>
            <a:r>
              <a:rPr lang="en-US" sz="1800" dirty="0" smtClean="0"/>
              <a:t>Inertia</a:t>
            </a:r>
          </a:p>
          <a:p>
            <a:pPr lvl="1">
              <a:spcBef>
                <a:spcPts val="600"/>
              </a:spcBef>
            </a:pPr>
            <a:r>
              <a:rPr lang="en-US" sz="2200" dirty="0" smtClean="0"/>
              <a:t>Problem arises when turning the switch </a:t>
            </a:r>
            <a:r>
              <a:rPr lang="en-US" sz="2200" u="sng" dirty="0" smtClean="0"/>
              <a:t>off</a:t>
            </a:r>
          </a:p>
          <a:p>
            <a:pPr lvl="2">
              <a:spcBef>
                <a:spcPts val="0"/>
              </a:spcBef>
            </a:pPr>
            <a:r>
              <a:rPr lang="en-US" sz="1800" dirty="0" smtClean="0"/>
              <a:t>Collapsing magnetic field will create a transient voltage spike</a:t>
            </a:r>
          </a:p>
          <a:p>
            <a:pPr lvl="3">
              <a:spcBef>
                <a:spcPts val="0"/>
              </a:spcBef>
            </a:pPr>
            <a:r>
              <a:rPr lang="en-US" sz="1600" dirty="0" smtClean="0">
                <a:latin typeface="Arial" pitchFamily="34" charset="0"/>
                <a:cs typeface="Arial" pitchFamily="34" charset="0"/>
              </a:rPr>
              <a:t>Ex. L=200 </a:t>
            </a:r>
            <a:r>
              <a:rPr lang="en-US" sz="1600" dirty="0" err="1" smtClean="0">
                <a:latin typeface="Symbol" pitchFamily="18" charset="2"/>
                <a:cs typeface="Arial" pitchFamily="34" charset="0"/>
              </a:rPr>
              <a:t>m</a:t>
            </a:r>
            <a:r>
              <a:rPr lang="en-US" sz="1600" dirty="0" err="1" smtClean="0">
                <a:latin typeface="Arial" pitchFamily="34" charset="0"/>
                <a:cs typeface="Arial" pitchFamily="34" charset="0"/>
              </a:rPr>
              <a:t>H</a:t>
            </a:r>
            <a:r>
              <a:rPr lang="en-US" sz="1600" dirty="0" smtClean="0">
                <a:latin typeface="Arial" pitchFamily="34" charset="0"/>
                <a:cs typeface="Arial" pitchFamily="34" charset="0"/>
              </a:rPr>
              <a:t>, 0.65 A, 1</a:t>
            </a:r>
            <a:r>
              <a:rPr lang="en-US" sz="1600" dirty="0">
                <a:latin typeface="Symbol" pitchFamily="18" charset="2"/>
                <a:cs typeface="Arial" pitchFamily="34" charset="0"/>
              </a:rPr>
              <a:t>m</a:t>
            </a:r>
            <a:r>
              <a:rPr lang="en-US" sz="1600" dirty="0" smtClean="0">
                <a:latin typeface="Arial" pitchFamily="34" charset="0"/>
                <a:cs typeface="Arial" pitchFamily="34" charset="0"/>
              </a:rPr>
              <a:t>s switching time</a:t>
            </a:r>
          </a:p>
          <a:p>
            <a:pPr lvl="1">
              <a:spcBef>
                <a:spcPts val="4200"/>
              </a:spcBef>
            </a:pPr>
            <a:r>
              <a:rPr lang="en-US" sz="2200" dirty="0" smtClean="0"/>
              <a:t>Need a way to dissipate the energy</a:t>
            </a:r>
          </a:p>
          <a:p>
            <a:pPr lvl="2">
              <a:spcBef>
                <a:spcPts val="0"/>
              </a:spcBef>
            </a:pPr>
            <a:r>
              <a:rPr lang="en-US" sz="1800" dirty="0" smtClean="0"/>
              <a:t>Use a diode (at the very least)</a:t>
            </a:r>
          </a:p>
          <a:p>
            <a:pPr lvl="2">
              <a:spcBef>
                <a:spcPts val="0"/>
              </a:spcBef>
            </a:pPr>
            <a:r>
              <a:rPr lang="en-US" sz="1800" dirty="0" smtClean="0"/>
              <a:t>Diode plus </a:t>
            </a:r>
            <a:r>
              <a:rPr lang="en-US" sz="1800" dirty="0" err="1"/>
              <a:t>Z</a:t>
            </a:r>
            <a:r>
              <a:rPr lang="en-US" sz="1800" dirty="0" err="1" smtClean="0"/>
              <a:t>ener</a:t>
            </a:r>
            <a:r>
              <a:rPr lang="en-US" sz="1800" dirty="0" smtClean="0"/>
              <a:t> diode or TVS diode better</a:t>
            </a:r>
            <a:endParaRPr lang="en-US" sz="1800" dirty="0"/>
          </a:p>
          <a:p>
            <a:pPr lvl="1">
              <a:spcBef>
                <a:spcPts val="2400"/>
              </a:spcBef>
            </a:pPr>
            <a:endParaRPr lang="en-US" sz="2200" dirty="0" smtClean="0"/>
          </a:p>
        </p:txBody>
      </p:sp>
      <p:pic>
        <p:nvPicPr>
          <p:cNvPr id="225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1489" y="1014984"/>
            <a:ext cx="2082912" cy="245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039612" y="1226794"/>
            <a:ext cx="1257300" cy="276999"/>
          </a:xfrm>
          <a:prstGeom prst="rect">
            <a:avLst/>
          </a:prstGeom>
          <a:solidFill>
            <a:srgbClr val="FFFF00"/>
          </a:solidFill>
          <a:ln w="19050">
            <a:solidFill>
              <a:srgbClr val="FF0000"/>
            </a:solidFill>
          </a:ln>
        </p:spPr>
        <p:txBody>
          <a:bodyPr wrap="square">
            <a:spAutoFit/>
          </a:bodyPr>
          <a:lstStyle/>
          <a:p>
            <a:pPr algn="ctr"/>
            <a:r>
              <a:rPr lang="en-US" sz="1200" b="1" dirty="0" smtClean="0">
                <a:latin typeface="Arial" pitchFamily="34" charset="0"/>
                <a:cs typeface="Arial" pitchFamily="34" charset="0"/>
              </a:rPr>
              <a:t>BIG Problem!</a:t>
            </a:r>
            <a:endParaRPr lang="en-US" sz="1200" b="1" dirty="0">
              <a:latin typeface="Arial" pitchFamily="34" charset="0"/>
              <a:cs typeface="Arial" pitchFamily="34" charset="0"/>
            </a:endParaRPr>
          </a:p>
        </p:txBody>
      </p:sp>
      <p:pic>
        <p:nvPicPr>
          <p:cNvPr id="225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4952" y="3794760"/>
            <a:ext cx="1697783" cy="226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265249987"/>
              </p:ext>
            </p:extLst>
          </p:nvPr>
        </p:nvGraphicFramePr>
        <p:xfrm>
          <a:off x="1727200" y="4821238"/>
          <a:ext cx="4059238" cy="523875"/>
        </p:xfrm>
        <a:graphic>
          <a:graphicData uri="http://schemas.openxmlformats.org/presentationml/2006/ole">
            <mc:AlternateContent xmlns:mc="http://schemas.openxmlformats.org/markup-compatibility/2006">
              <mc:Choice xmlns:v="urn:schemas-microsoft-com:vml" Requires="v">
                <p:oleObj spid="_x0000_s22640" name="Equation" r:id="rId6" imgW="3047760" imgH="393480" progId="Equation.3">
                  <p:embed/>
                </p:oleObj>
              </mc:Choice>
              <mc:Fallback>
                <p:oleObj name="Equation" r:id="rId6" imgW="3047760" imgH="393480" progId="Equation.3">
                  <p:embed/>
                  <p:pic>
                    <p:nvPicPr>
                      <p:cNvPr id="0" name="Object 22"/>
                      <p:cNvPicPr>
                        <a:picLocks noChangeAspect="1" noChangeArrowheads="1"/>
                      </p:cNvPicPr>
                      <p:nvPr/>
                    </p:nvPicPr>
                    <p:blipFill>
                      <a:blip r:embed="rId7"/>
                      <a:srcRect/>
                      <a:stretch>
                        <a:fillRect/>
                      </a:stretch>
                    </p:blipFill>
                    <p:spPr bwMode="auto">
                      <a:xfrm>
                        <a:off x="1727200" y="4821238"/>
                        <a:ext cx="4059238" cy="523875"/>
                      </a:xfrm>
                      <a:prstGeom prst="rect">
                        <a:avLst/>
                      </a:prstGeom>
                      <a:noFill/>
                      <a:ln>
                        <a:noFill/>
                      </a:ln>
                      <a:extLst/>
                    </p:spPr>
                  </p:pic>
                </p:oleObj>
              </mc:Fallback>
            </mc:AlternateContent>
          </a:graphicData>
        </a:graphic>
      </p:graphicFrame>
      <p:pic>
        <p:nvPicPr>
          <p:cNvPr id="2253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9537" y="2102295"/>
            <a:ext cx="1370075" cy="1433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276849" y="3497072"/>
            <a:ext cx="2765551" cy="215444"/>
          </a:xfrm>
          <a:prstGeom prst="rect">
            <a:avLst/>
          </a:prstGeom>
        </p:spPr>
        <p:txBody>
          <a:bodyPr wrap="square">
            <a:spAutoFit/>
          </a:bodyPr>
          <a:lstStyle/>
          <a:p>
            <a:pPr algn="ctr"/>
            <a:r>
              <a:rPr lang="en-US" sz="800" dirty="0">
                <a:latin typeface="Arial" pitchFamily="34" charset="0"/>
                <a:cs typeface="Arial" pitchFamily="34" charset="0"/>
              </a:rPr>
              <a:t>Introduction to Mechatronics, Figure </a:t>
            </a:r>
            <a:r>
              <a:rPr lang="en-US" sz="800" dirty="0" smtClean="0">
                <a:latin typeface="Arial" pitchFamily="34" charset="0"/>
                <a:cs typeface="Arial" pitchFamily="34" charset="0"/>
              </a:rPr>
              <a:t>23.1  </a:t>
            </a:r>
            <a:r>
              <a:rPr lang="en-US" sz="800" dirty="0">
                <a:latin typeface="Arial" pitchFamily="34" charset="0"/>
                <a:cs typeface="Arial" pitchFamily="34" charset="0"/>
              </a:rPr>
              <a:t>p. </a:t>
            </a:r>
            <a:r>
              <a:rPr lang="en-US" sz="800" dirty="0" smtClean="0">
                <a:latin typeface="Arial" pitchFamily="34" charset="0"/>
                <a:cs typeface="Arial" pitchFamily="34" charset="0"/>
              </a:rPr>
              <a:t>553.</a:t>
            </a:r>
            <a:endParaRPr lang="en-US" sz="800" dirty="0">
              <a:latin typeface="Arial" pitchFamily="34" charset="0"/>
              <a:cs typeface="Arial" pitchFamily="34" charset="0"/>
            </a:endParaRPr>
          </a:p>
        </p:txBody>
      </p:sp>
      <p:sp>
        <p:nvSpPr>
          <p:cNvPr id="14" name="Rectangle 13"/>
          <p:cNvSpPr/>
          <p:nvPr/>
        </p:nvSpPr>
        <p:spPr>
          <a:xfrm>
            <a:off x="6230169" y="6017089"/>
            <a:ext cx="2765551" cy="215444"/>
          </a:xfrm>
          <a:prstGeom prst="rect">
            <a:avLst/>
          </a:prstGeom>
        </p:spPr>
        <p:txBody>
          <a:bodyPr wrap="square">
            <a:spAutoFit/>
          </a:bodyPr>
          <a:lstStyle/>
          <a:p>
            <a:pPr algn="ctr"/>
            <a:r>
              <a:rPr lang="en-US" sz="800" dirty="0">
                <a:latin typeface="Arial" pitchFamily="34" charset="0"/>
                <a:cs typeface="Arial" pitchFamily="34" charset="0"/>
              </a:rPr>
              <a:t>Introduction to Mechatronics, Figure </a:t>
            </a:r>
            <a:r>
              <a:rPr lang="en-US" sz="800" dirty="0" smtClean="0">
                <a:latin typeface="Arial" pitchFamily="34" charset="0"/>
                <a:cs typeface="Arial" pitchFamily="34" charset="0"/>
              </a:rPr>
              <a:t>23.4  </a:t>
            </a:r>
            <a:r>
              <a:rPr lang="en-US" sz="800" dirty="0">
                <a:latin typeface="Arial" pitchFamily="34" charset="0"/>
                <a:cs typeface="Arial" pitchFamily="34" charset="0"/>
              </a:rPr>
              <a:t>p. </a:t>
            </a:r>
            <a:r>
              <a:rPr lang="en-US" sz="800" dirty="0" smtClean="0">
                <a:latin typeface="Arial" pitchFamily="34" charset="0"/>
                <a:cs typeface="Arial" pitchFamily="34" charset="0"/>
              </a:rPr>
              <a:t>553.</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76922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wd">
                                    <p:tmPct val="1000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iterate type="wd">
                                    <p:tmPct val="10000"/>
                                  </p:iterate>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wd">
                                    <p:tmPct val="10000"/>
                                  </p:iterate>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iterate type="wd">
                                    <p:tmPct val="10000"/>
                                  </p:iterate>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wd">
                                    <p:tmPct val="10000"/>
                                  </p:iterate>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iterate type="wd">
                                    <p:tmPct val="10000"/>
                                  </p:iterate>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iterate type="wd">
                                    <p:tmPct val="10000"/>
                                  </p:iterate>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500"/>
                                        <p:tgtEl>
                                          <p:spTgt spid="6">
                                            <p:txEl>
                                              <p:pRg st="6" end="6"/>
                                            </p:txEl>
                                          </p:spTgt>
                                        </p:tgtEl>
                                      </p:cBhvr>
                                    </p:animEffect>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iterate type="wd">
                                    <p:tmPct val="10000"/>
                                  </p:iterate>
                                  <p:childTnLst>
                                    <p:set>
                                      <p:cBhvr>
                                        <p:cTn id="54" dur="1" fill="hold">
                                          <p:stCondLst>
                                            <p:cond delay="0"/>
                                          </p:stCondLst>
                                        </p:cTn>
                                        <p:tgtEl>
                                          <p:spTgt spid="6">
                                            <p:txEl>
                                              <p:pRg st="7" end="7"/>
                                            </p:txEl>
                                          </p:spTgt>
                                        </p:tgtEl>
                                        <p:attrNameLst>
                                          <p:attrName>style.visibility</p:attrName>
                                        </p:attrNameLst>
                                      </p:cBhvr>
                                      <p:to>
                                        <p:strVal val="visible"/>
                                      </p:to>
                                    </p:set>
                                    <p:animEffect transition="in" filter="fade">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iterate type="wd">
                                    <p:tmPct val="10000"/>
                                  </p:iterate>
                                  <p:childTnLst>
                                    <p:set>
                                      <p:cBhvr>
                                        <p:cTn id="59" dur="1" fill="hold">
                                          <p:stCondLst>
                                            <p:cond delay="0"/>
                                          </p:stCondLst>
                                        </p:cTn>
                                        <p:tgtEl>
                                          <p:spTgt spid="6">
                                            <p:txEl>
                                              <p:pRg st="8" end="8"/>
                                            </p:txEl>
                                          </p:spTgt>
                                        </p:tgtEl>
                                        <p:attrNameLst>
                                          <p:attrName>style.visibility</p:attrName>
                                        </p:attrNameLst>
                                      </p:cBhvr>
                                      <p:to>
                                        <p:strVal val="visible"/>
                                      </p:to>
                                    </p:set>
                                    <p:animEffect transition="in" filter="fade">
                                      <p:cBhvr>
                                        <p:cTn id="60" dur="500"/>
                                        <p:tgtEl>
                                          <p:spTgt spid="6">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iterate type="wd">
                                    <p:tmPct val="10000"/>
                                  </p:iterate>
                                  <p:childTnLst>
                                    <p:set>
                                      <p:cBhvr>
                                        <p:cTn id="64" dur="1" fill="hold">
                                          <p:stCondLst>
                                            <p:cond delay="0"/>
                                          </p:stCondLst>
                                        </p:cTn>
                                        <p:tgtEl>
                                          <p:spTgt spid="6">
                                            <p:txEl>
                                              <p:pRg st="9" end="9"/>
                                            </p:txEl>
                                          </p:spTgt>
                                        </p:tgtEl>
                                        <p:attrNameLst>
                                          <p:attrName>style.visibility</p:attrName>
                                        </p:attrNameLst>
                                      </p:cBhvr>
                                      <p:to>
                                        <p:strVal val="visible"/>
                                      </p:to>
                                    </p:set>
                                    <p:animEffect transition="in" filter="fade">
                                      <p:cBhvr>
                                        <p:cTn id="65" dur="500"/>
                                        <p:tgtEl>
                                          <p:spTgt spid="6">
                                            <p:txEl>
                                              <p:pRg st="9" end="9"/>
                                            </p:txEl>
                                          </p:spTgt>
                                        </p:tgtEl>
                                      </p:cBhvr>
                                    </p:animEffect>
                                  </p:childTnLst>
                                </p:cTn>
                              </p:par>
                            </p:childTnLst>
                          </p:cTn>
                        </p:par>
                        <p:par>
                          <p:cTn id="66" fill="hold">
                            <p:stCondLst>
                              <p:cond delay="850"/>
                            </p:stCondLst>
                            <p:childTnLst>
                              <p:par>
                                <p:cTn id="67" presetID="1" presetClass="entr" presetSubtype="0"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918"/>
            <a:ext cx="8153400" cy="715962"/>
          </a:xfrm>
        </p:spPr>
        <p:txBody>
          <a:bodyPr>
            <a:noAutofit/>
          </a:bodyPr>
          <a:lstStyle/>
          <a:p>
            <a:r>
              <a:rPr lang="en-US" sz="2800" dirty="0" smtClean="0"/>
              <a:t>Choosing the transient suppression components</a:t>
            </a:r>
            <a:endParaRPr lang="en-US" sz="2800" dirty="0"/>
          </a:p>
        </p:txBody>
      </p:sp>
      <p:sp>
        <p:nvSpPr>
          <p:cNvPr id="3" name="Date Placeholder 2"/>
          <p:cNvSpPr>
            <a:spLocks noGrp="1"/>
          </p:cNvSpPr>
          <p:nvPr>
            <p:ph type="dt" sz="half" idx="10"/>
          </p:nvPr>
        </p:nvSpPr>
        <p:spPr/>
        <p:txBody>
          <a:bodyPr/>
          <a:lstStyle/>
          <a:p>
            <a:fld id="{7C8965EE-3BF8-4755-8E23-4AE51628D00D}"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27</a:t>
            </a:fld>
            <a:endParaRPr lang="en-US" dirty="0"/>
          </a:p>
        </p:txBody>
      </p:sp>
      <p:sp>
        <p:nvSpPr>
          <p:cNvPr id="6" name="Content Placeholder 5"/>
          <p:cNvSpPr>
            <a:spLocks noGrp="1"/>
          </p:cNvSpPr>
          <p:nvPr>
            <p:ph sz="quarter" idx="1"/>
          </p:nvPr>
        </p:nvSpPr>
        <p:spPr>
          <a:xfrm>
            <a:off x="533400" y="1082040"/>
            <a:ext cx="5506212" cy="5077460"/>
          </a:xfrm>
        </p:spPr>
        <p:txBody>
          <a:bodyPr>
            <a:noAutofit/>
          </a:bodyPr>
          <a:lstStyle/>
          <a:p>
            <a:r>
              <a:rPr lang="en-US" sz="2000" dirty="0" smtClean="0"/>
              <a:t>Simple diode</a:t>
            </a:r>
          </a:p>
          <a:p>
            <a:pPr lvl="1"/>
            <a:r>
              <a:rPr lang="en-US" sz="2000" dirty="0" smtClean="0"/>
              <a:t>Fast recovery time, </a:t>
            </a:r>
            <a:r>
              <a:rPr lang="en-US" sz="2000" dirty="0" err="1" smtClean="0"/>
              <a:t>t</a:t>
            </a:r>
            <a:r>
              <a:rPr lang="en-US" sz="2000" baseline="-25000" dirty="0" err="1" smtClean="0"/>
              <a:t>rr</a:t>
            </a:r>
            <a:endParaRPr lang="en-US" sz="2000" baseline="-25000" dirty="0" smtClean="0"/>
          </a:p>
          <a:p>
            <a:pPr lvl="2"/>
            <a:r>
              <a:rPr lang="en-US" sz="1600" dirty="0" smtClean="0"/>
              <a:t>A few hundred nanoseconds or less</a:t>
            </a:r>
          </a:p>
          <a:p>
            <a:pPr lvl="2"/>
            <a:r>
              <a:rPr lang="en-US" sz="1600" dirty="0" smtClean="0"/>
              <a:t>Ex. 1N4933</a:t>
            </a:r>
          </a:p>
          <a:p>
            <a:pPr lvl="1"/>
            <a:r>
              <a:rPr lang="en-US" sz="2000" dirty="0" smtClean="0"/>
              <a:t>Select diode so that its peak intermittent current is greater than the maximum current you need to switch off</a:t>
            </a:r>
          </a:p>
          <a:p>
            <a:r>
              <a:rPr lang="en-US" sz="2000" dirty="0"/>
              <a:t>Simple </a:t>
            </a:r>
            <a:r>
              <a:rPr lang="en-US" sz="2000" dirty="0" smtClean="0"/>
              <a:t>diode plus </a:t>
            </a:r>
            <a:r>
              <a:rPr lang="en-US" sz="2000" dirty="0" err="1"/>
              <a:t>Z</a:t>
            </a:r>
            <a:r>
              <a:rPr lang="en-US" sz="2000" dirty="0" err="1" smtClean="0"/>
              <a:t>ener</a:t>
            </a:r>
            <a:r>
              <a:rPr lang="en-US" sz="2000" dirty="0" smtClean="0"/>
              <a:t> diode</a:t>
            </a:r>
            <a:endParaRPr lang="en-US" sz="2000" dirty="0"/>
          </a:p>
          <a:p>
            <a:pPr lvl="1"/>
            <a:r>
              <a:rPr lang="en-US" sz="2000" dirty="0" smtClean="0"/>
              <a:t>Choose the </a:t>
            </a:r>
            <a:r>
              <a:rPr lang="en-US" sz="2000" dirty="0" err="1" smtClean="0"/>
              <a:t>Zener</a:t>
            </a:r>
            <a:r>
              <a:rPr lang="en-US" sz="2000" dirty="0" smtClean="0"/>
              <a:t> so that its reverse-breakdown voltage does not exceed the V</a:t>
            </a:r>
            <a:r>
              <a:rPr lang="en-US" sz="2000" baseline="-25000" dirty="0" smtClean="0"/>
              <a:t>CE</a:t>
            </a:r>
            <a:r>
              <a:rPr lang="en-US" sz="2000" dirty="0" smtClean="0"/>
              <a:t> or V</a:t>
            </a:r>
            <a:r>
              <a:rPr lang="en-US" sz="2000" baseline="-25000" dirty="0" smtClean="0"/>
              <a:t>DS</a:t>
            </a:r>
            <a:r>
              <a:rPr lang="en-US" sz="2000" dirty="0" smtClean="0"/>
              <a:t> maximum of the transistor and that it can handle the maximum current that will be switched off</a:t>
            </a:r>
            <a:endParaRPr lang="en-US" sz="2000" dirty="0"/>
          </a:p>
          <a:p>
            <a:r>
              <a:rPr lang="en-US" sz="2000" dirty="0" smtClean="0"/>
              <a:t>TVS diodes</a:t>
            </a:r>
          </a:p>
          <a:p>
            <a:pPr lvl="1"/>
            <a:r>
              <a:rPr lang="en-US" sz="1200" dirty="0"/>
              <a:t>http://www.littelfuse.com/data/en/Product_Catalogs/Littelfuse_TVS_Diode_Catalog.pdf</a:t>
            </a:r>
            <a:endParaRPr lang="en-US" sz="1200" dirty="0" smtClean="0"/>
          </a:p>
          <a:p>
            <a:pPr lvl="1"/>
            <a:endParaRPr lang="en-US" sz="2000" dirty="0"/>
          </a:p>
          <a:p>
            <a:pPr lvl="1"/>
            <a:endParaRPr lang="en-US" sz="2200" dirty="0" smtClean="0"/>
          </a:p>
        </p:txBody>
      </p:sp>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9395" y="940981"/>
            <a:ext cx="1697783" cy="226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1886" y="3450163"/>
            <a:ext cx="2098343"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6052369" y="5949352"/>
            <a:ext cx="2765551" cy="215444"/>
          </a:xfrm>
          <a:prstGeom prst="rect">
            <a:avLst/>
          </a:prstGeom>
        </p:spPr>
        <p:txBody>
          <a:bodyPr wrap="square">
            <a:spAutoFit/>
          </a:bodyPr>
          <a:lstStyle/>
          <a:p>
            <a:pPr algn="ctr"/>
            <a:r>
              <a:rPr lang="en-US" sz="800" dirty="0">
                <a:latin typeface="Arial" pitchFamily="34" charset="0"/>
                <a:cs typeface="Arial" pitchFamily="34" charset="0"/>
              </a:rPr>
              <a:t>Introduction to Mechatronics, Figure </a:t>
            </a:r>
            <a:r>
              <a:rPr lang="en-US" sz="800" dirty="0" smtClean="0">
                <a:latin typeface="Arial" pitchFamily="34" charset="0"/>
                <a:cs typeface="Arial" pitchFamily="34" charset="0"/>
              </a:rPr>
              <a:t>23.7  </a:t>
            </a:r>
            <a:r>
              <a:rPr lang="en-US" sz="800" dirty="0">
                <a:latin typeface="Arial" pitchFamily="34" charset="0"/>
                <a:cs typeface="Arial" pitchFamily="34" charset="0"/>
              </a:rPr>
              <a:t>p. </a:t>
            </a:r>
            <a:r>
              <a:rPr lang="en-US" sz="800" dirty="0" smtClean="0">
                <a:latin typeface="Arial" pitchFamily="34" charset="0"/>
                <a:cs typeface="Arial" pitchFamily="34" charset="0"/>
              </a:rPr>
              <a:t>558.</a:t>
            </a:r>
            <a:endParaRPr lang="en-US" sz="800" dirty="0">
              <a:latin typeface="Arial" pitchFamily="34" charset="0"/>
              <a:cs typeface="Arial" pitchFamily="34" charset="0"/>
            </a:endParaRPr>
          </a:p>
        </p:txBody>
      </p:sp>
      <p:sp>
        <p:nvSpPr>
          <p:cNvPr id="14" name="Rectangle 13"/>
          <p:cNvSpPr/>
          <p:nvPr/>
        </p:nvSpPr>
        <p:spPr>
          <a:xfrm>
            <a:off x="6043909" y="3207994"/>
            <a:ext cx="2765551" cy="215444"/>
          </a:xfrm>
          <a:prstGeom prst="rect">
            <a:avLst/>
          </a:prstGeom>
        </p:spPr>
        <p:txBody>
          <a:bodyPr wrap="square">
            <a:spAutoFit/>
          </a:bodyPr>
          <a:lstStyle/>
          <a:p>
            <a:pPr algn="ctr"/>
            <a:r>
              <a:rPr lang="en-US" sz="800" dirty="0">
                <a:latin typeface="Arial" pitchFamily="34" charset="0"/>
                <a:cs typeface="Arial" pitchFamily="34" charset="0"/>
              </a:rPr>
              <a:t>Introduction to Mechatronics, Figure </a:t>
            </a:r>
            <a:r>
              <a:rPr lang="en-US" sz="800" dirty="0" smtClean="0">
                <a:latin typeface="Arial" pitchFamily="34" charset="0"/>
                <a:cs typeface="Arial" pitchFamily="34" charset="0"/>
              </a:rPr>
              <a:t>23.4  </a:t>
            </a:r>
            <a:r>
              <a:rPr lang="en-US" sz="800" dirty="0">
                <a:latin typeface="Arial" pitchFamily="34" charset="0"/>
                <a:cs typeface="Arial" pitchFamily="34" charset="0"/>
              </a:rPr>
              <a:t>p. </a:t>
            </a:r>
            <a:r>
              <a:rPr lang="en-US" sz="800" dirty="0" smtClean="0">
                <a:latin typeface="Arial" pitchFamily="34" charset="0"/>
                <a:cs typeface="Arial" pitchFamily="34" charset="0"/>
              </a:rPr>
              <a:t>553.</a:t>
            </a:r>
            <a:endParaRPr lang="en-US" sz="800" dirty="0">
              <a:latin typeface="Arial" pitchFamily="34" charset="0"/>
              <a:cs typeface="Arial" pitchFamily="34" charset="0"/>
            </a:endParaRPr>
          </a:p>
        </p:txBody>
      </p:sp>
    </p:spTree>
    <p:extLst>
      <p:ext uri="{BB962C8B-B14F-4D97-AF65-F5344CB8AC3E}">
        <p14:creationId xmlns:p14="http://schemas.microsoft.com/office/powerpoint/2010/main" val="29405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wd">
                                    <p:tmPct val="1000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iterate type="wd">
                                    <p:tmPct val="10000"/>
                                  </p:iterate>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wd">
                                    <p:tmPct val="10000"/>
                                  </p:iterate>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iterate type="wd">
                                    <p:tmPct val="10000"/>
                                  </p:iterate>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iterate type="wd">
                                    <p:tmPct val="10000"/>
                                  </p:iterate>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iterate type="wd">
                                    <p:tmPct val="10000"/>
                                  </p:iterate>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iterate type="wd">
                                    <p:tmPct val="10000"/>
                                  </p:iterate>
                                  <p:childTnLst>
                                    <p:set>
                                      <p:cBhvr>
                                        <p:cTn id="43" dur="1" fill="hold">
                                          <p:stCondLst>
                                            <p:cond delay="0"/>
                                          </p:stCondLst>
                                        </p:cTn>
                                        <p:tgtEl>
                                          <p:spTgt spid="6">
                                            <p:txEl>
                                              <p:pRg st="6" end="6"/>
                                            </p:txEl>
                                          </p:spTgt>
                                        </p:tgtEl>
                                        <p:attrNameLst>
                                          <p:attrName>style.visibility</p:attrName>
                                        </p:attrNameLst>
                                      </p:cBhvr>
                                      <p:to>
                                        <p:strVal val="visible"/>
                                      </p:to>
                                    </p:set>
                                    <p:animEffect transition="in" filter="fade">
                                      <p:cBhvr>
                                        <p:cTn id="44" dur="500"/>
                                        <p:tgtEl>
                                          <p:spTgt spid="6">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iterate type="wd">
                                    <p:tmPct val="10000"/>
                                  </p:iterate>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iterate type="wd">
                                    <p:tmPct val="10000"/>
                                  </p:iterate>
                                  <p:childTnLst>
                                    <p:set>
                                      <p:cBhvr>
                                        <p:cTn id="53" dur="1" fill="hold">
                                          <p:stCondLst>
                                            <p:cond delay="0"/>
                                          </p:stCondLst>
                                        </p:cTn>
                                        <p:tgtEl>
                                          <p:spTgt spid="6">
                                            <p:txEl>
                                              <p:pRg st="8" end="8"/>
                                            </p:txEl>
                                          </p:spTgt>
                                        </p:tgtEl>
                                        <p:attrNameLst>
                                          <p:attrName>style.visibility</p:attrName>
                                        </p:attrNameLst>
                                      </p:cBhvr>
                                      <p:to>
                                        <p:strVal val="visible"/>
                                      </p:to>
                                    </p:set>
                                    <p:animEffect transition="in" filter="fade">
                                      <p:cBhvr>
                                        <p:cTn id="5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interface design</a:t>
            </a:r>
            <a:endParaRPr lang="en-US" dirty="0"/>
          </a:p>
        </p:txBody>
      </p:sp>
      <p:sp>
        <p:nvSpPr>
          <p:cNvPr id="3" name="Date Placeholder 2"/>
          <p:cNvSpPr>
            <a:spLocks noGrp="1"/>
          </p:cNvSpPr>
          <p:nvPr>
            <p:ph type="dt" sz="half" idx="10"/>
          </p:nvPr>
        </p:nvSpPr>
        <p:spPr/>
        <p:txBody>
          <a:bodyPr/>
          <a:lstStyle/>
          <a:p>
            <a:fld id="{2A2AB3CB-330A-4639-926F-C69439BFC8C6}"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28</a:t>
            </a:fld>
            <a:endParaRPr lang="en-US" dirty="0"/>
          </a:p>
        </p:txBody>
      </p:sp>
      <mc:AlternateContent xmlns:mc="http://schemas.openxmlformats.org/markup-compatibility/2006" xmlns:p14="http://schemas.microsoft.com/office/powerpoint/2010/main">
        <mc:Choice Requires="p14">
          <p:contentPart p14:bwMode="auto" r:id="rId2">
            <p14:nvContentPartPr>
              <p14:cNvPr id="8" name="Ink 7"/>
              <p14:cNvContentPartPr/>
              <p14:nvPr/>
            </p14:nvContentPartPr>
            <p14:xfrm>
              <a:off x="664680" y="1278400"/>
              <a:ext cx="730800" cy="3713040"/>
            </p14:xfrm>
          </p:contentPart>
        </mc:Choice>
        <mc:Fallback xmlns="">
          <p:pic>
            <p:nvPicPr>
              <p:cNvPr id="8" name="Ink 7"/>
              <p:cNvPicPr/>
              <p:nvPr/>
            </p:nvPicPr>
            <p:blipFill>
              <a:blip r:embed="rId3"/>
              <a:stretch>
                <a:fillRect/>
              </a:stretch>
            </p:blipFill>
            <p:spPr>
              <a:xfrm>
                <a:off x="659640" y="1266880"/>
                <a:ext cx="750600" cy="3729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p14:cNvContentPartPr/>
              <p14:nvPr/>
            </p14:nvContentPartPr>
            <p14:xfrm>
              <a:off x="5347200" y="4036000"/>
              <a:ext cx="2215852" cy="712473"/>
            </p14:xfrm>
          </p:contentPart>
        </mc:Choice>
        <mc:Fallback xmlns="">
          <p:pic>
            <p:nvPicPr>
              <p:cNvPr id="18" name="Ink 17"/>
              <p:cNvPicPr/>
              <p:nvPr/>
            </p:nvPicPr>
            <p:blipFill>
              <a:blip r:embed="rId5"/>
              <a:stretch>
                <a:fillRect/>
              </a:stretch>
            </p:blipFill>
            <p:spPr>
              <a:xfrm>
                <a:off x="4966680" y="3216280"/>
                <a:ext cx="2609692" cy="153831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Ink 33"/>
              <p14:cNvContentPartPr/>
              <p14:nvPr/>
            </p14:nvContentPartPr>
            <p14:xfrm>
              <a:off x="11204400" y="5850040"/>
              <a:ext cx="360" cy="360"/>
            </p14:xfrm>
          </p:contentPart>
        </mc:Choice>
        <mc:Fallback xmlns="">
          <p:pic>
            <p:nvPicPr>
              <p:cNvPr id="34" name="Ink 33"/>
              <p:cNvPicPr/>
              <p:nvPr/>
            </p:nvPicPr>
            <p:blipFill>
              <a:blip r:embed="rId7"/>
              <a:stretch>
                <a:fillRect/>
              </a:stretch>
            </p:blipFill>
            <p:spPr>
              <a:xfrm>
                <a:off x="11201520" y="5847160"/>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p14:cNvContentPartPr/>
              <p14:nvPr/>
            </p14:nvContentPartPr>
            <p14:xfrm>
              <a:off x="2443492" y="2477953"/>
              <a:ext cx="468720" cy="457920"/>
            </p14:xfrm>
          </p:contentPart>
        </mc:Choice>
        <mc:Fallback xmlns="">
          <p:pic>
            <p:nvPicPr>
              <p:cNvPr id="37" name="Ink 36"/>
              <p:cNvPicPr/>
              <p:nvPr/>
            </p:nvPicPr>
            <p:blipFill>
              <a:blip r:embed="rId9"/>
              <a:stretch>
                <a:fillRect/>
              </a:stretch>
            </p:blipFill>
            <p:spPr>
              <a:xfrm>
                <a:off x="2431972" y="2466793"/>
                <a:ext cx="49212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Ink 37"/>
              <p14:cNvContentPartPr/>
              <p14:nvPr/>
            </p14:nvContentPartPr>
            <p14:xfrm>
              <a:off x="991920" y="3058240"/>
              <a:ext cx="3025440" cy="267120"/>
            </p14:xfrm>
          </p:contentPart>
        </mc:Choice>
        <mc:Fallback xmlns="">
          <p:pic>
            <p:nvPicPr>
              <p:cNvPr id="38" name="Ink 37"/>
              <p:cNvPicPr/>
              <p:nvPr/>
            </p:nvPicPr>
            <p:blipFill>
              <a:blip r:embed="rId11"/>
              <a:stretch>
                <a:fillRect/>
              </a:stretch>
            </p:blipFill>
            <p:spPr>
              <a:xfrm>
                <a:off x="987240" y="3046720"/>
                <a:ext cx="30348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8" name="Ink 47"/>
              <p14:cNvContentPartPr/>
              <p14:nvPr/>
            </p14:nvContentPartPr>
            <p14:xfrm>
              <a:off x="4412640" y="963793"/>
              <a:ext cx="741652" cy="240807"/>
            </p14:xfrm>
          </p:contentPart>
        </mc:Choice>
        <mc:Fallback xmlns="">
          <p:pic>
            <p:nvPicPr>
              <p:cNvPr id="48" name="Ink 47"/>
              <p:cNvPicPr/>
              <p:nvPr/>
            </p:nvPicPr>
            <p:blipFill>
              <a:blip r:embed="rId13"/>
              <a:stretch>
                <a:fillRect/>
              </a:stretch>
            </p:blipFill>
            <p:spPr>
              <a:xfrm>
                <a:off x="4409760" y="960553"/>
                <a:ext cx="747772" cy="25736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2" name="Ink 61"/>
              <p14:cNvContentPartPr/>
              <p14:nvPr/>
            </p14:nvContentPartPr>
            <p14:xfrm>
              <a:off x="9526492" y="6642073"/>
              <a:ext cx="360" cy="360"/>
            </p14:xfrm>
          </p:contentPart>
        </mc:Choice>
        <mc:Fallback xmlns="">
          <p:pic>
            <p:nvPicPr>
              <p:cNvPr id="62" name="Ink 61"/>
              <p:cNvPicPr/>
              <p:nvPr/>
            </p:nvPicPr>
            <p:blipFill>
              <a:blip r:embed="rId15"/>
              <a:stretch>
                <a:fillRect/>
              </a:stretch>
            </p:blipFill>
            <p:spPr>
              <a:xfrm>
                <a:off x="9523612" y="6639193"/>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0" name="Ink 69"/>
              <p14:cNvContentPartPr/>
              <p14:nvPr/>
            </p14:nvContentPartPr>
            <p14:xfrm>
              <a:off x="463852" y="1580473"/>
              <a:ext cx="483120" cy="3012480"/>
            </p14:xfrm>
          </p:contentPart>
        </mc:Choice>
        <mc:Fallback xmlns="">
          <p:pic>
            <p:nvPicPr>
              <p:cNvPr id="70" name="Ink 69"/>
              <p:cNvPicPr/>
              <p:nvPr/>
            </p:nvPicPr>
            <p:blipFill>
              <a:blip r:embed="rId17"/>
              <a:stretch>
                <a:fillRect/>
              </a:stretch>
            </p:blipFill>
            <p:spPr>
              <a:xfrm>
                <a:off x="459172" y="1567873"/>
                <a:ext cx="504360" cy="3040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8" name="Ink 77"/>
              <p14:cNvContentPartPr/>
              <p14:nvPr/>
            </p14:nvContentPartPr>
            <p14:xfrm>
              <a:off x="1973332" y="4825513"/>
              <a:ext cx="5231880" cy="501480"/>
            </p14:xfrm>
          </p:contentPart>
        </mc:Choice>
        <mc:Fallback xmlns="">
          <p:pic>
            <p:nvPicPr>
              <p:cNvPr id="78" name="Ink 77"/>
              <p:cNvPicPr/>
              <p:nvPr/>
            </p:nvPicPr>
            <p:blipFill>
              <a:blip r:embed="rId19"/>
              <a:stretch>
                <a:fillRect/>
              </a:stretch>
            </p:blipFill>
            <p:spPr>
              <a:xfrm>
                <a:off x="1961812" y="4812913"/>
                <a:ext cx="525780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7" name="Ink 96"/>
              <p14:cNvContentPartPr/>
              <p14:nvPr/>
            </p14:nvContentPartPr>
            <p14:xfrm>
              <a:off x="3901440" y="1207480"/>
              <a:ext cx="2549932" cy="3479040"/>
            </p14:xfrm>
          </p:contentPart>
        </mc:Choice>
        <mc:Fallback xmlns="">
          <p:pic>
            <p:nvPicPr>
              <p:cNvPr id="97" name="Ink 96"/>
              <p:cNvPicPr/>
              <p:nvPr/>
            </p:nvPicPr>
            <p:blipFill>
              <a:blip r:embed="rId21"/>
              <a:stretch>
                <a:fillRect/>
              </a:stretch>
            </p:blipFill>
            <p:spPr>
              <a:xfrm>
                <a:off x="3889920" y="1196320"/>
                <a:ext cx="2572612" cy="3499200"/>
              </a:xfrm>
              <a:prstGeom prst="rect">
                <a:avLst/>
              </a:prstGeom>
            </p:spPr>
          </p:pic>
        </mc:Fallback>
      </mc:AlternateContent>
      <p:sp>
        <p:nvSpPr>
          <p:cNvPr id="16" name="TextBox 15"/>
          <p:cNvSpPr txBox="1"/>
          <p:nvPr/>
        </p:nvSpPr>
        <p:spPr>
          <a:xfrm>
            <a:off x="6753629" y="5665734"/>
            <a:ext cx="697627" cy="369332"/>
          </a:xfrm>
          <a:prstGeom prst="rect">
            <a:avLst/>
          </a:prstGeom>
          <a:noFill/>
        </p:spPr>
        <p:txBody>
          <a:bodyPr wrap="none" rtlCol="0">
            <a:spAutoFit/>
          </a:bodyPr>
          <a:lstStyle/>
          <a:p>
            <a:r>
              <a:rPr lang="en-US" dirty="0" smtClean="0">
                <a:solidFill>
                  <a:schemeClr val="tx1">
                    <a:lumMod val="65000"/>
                    <a:lumOff val="35000"/>
                  </a:schemeClr>
                </a:solidFill>
                <a:latin typeface="Arial" pitchFamily="34" charset="0"/>
                <a:cs typeface="Arial" pitchFamily="34" charset="0"/>
                <a:hlinkClick r:id="rId22" action="ppaction://hlinksldjump"/>
              </a:rPr>
              <a:t>Back</a:t>
            </a:r>
            <a:endParaRPr lang="en-US" dirty="0">
              <a:solidFill>
                <a:schemeClr val="tx1">
                  <a:lumMod val="65000"/>
                  <a:lumOff val="35000"/>
                </a:schemeClr>
              </a:solidFill>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23">
            <p14:nvContentPartPr>
              <p14:cNvPr id="9" name="Ink 8"/>
              <p14:cNvContentPartPr/>
              <p14:nvPr/>
            </p14:nvContentPartPr>
            <p14:xfrm>
              <a:off x="5006605" y="3028934"/>
              <a:ext cx="3389040" cy="885600"/>
            </p14:xfrm>
          </p:contentPart>
        </mc:Choice>
        <mc:Fallback xmlns="">
          <p:pic>
            <p:nvPicPr>
              <p:cNvPr id="9" name="Ink 8"/>
              <p:cNvPicPr/>
              <p:nvPr/>
            </p:nvPicPr>
            <p:blipFill>
              <a:blip r:embed="rId24"/>
              <a:stretch>
                <a:fillRect/>
              </a:stretch>
            </p:blipFill>
            <p:spPr>
              <a:xfrm>
                <a:off x="4998685" y="3018134"/>
                <a:ext cx="3408840" cy="90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2" name="Ink 51"/>
              <p14:cNvContentPartPr/>
              <p14:nvPr/>
            </p14:nvContentPartPr>
            <p14:xfrm>
              <a:off x="2071165" y="3280934"/>
              <a:ext cx="1734480" cy="1489680"/>
            </p14:xfrm>
          </p:contentPart>
        </mc:Choice>
        <mc:Fallback xmlns="">
          <p:pic>
            <p:nvPicPr>
              <p:cNvPr id="52" name="Ink 51"/>
              <p:cNvPicPr/>
              <p:nvPr/>
            </p:nvPicPr>
            <p:blipFill>
              <a:blip r:embed="rId26"/>
              <a:stretch>
                <a:fillRect/>
              </a:stretch>
            </p:blipFill>
            <p:spPr>
              <a:xfrm>
                <a:off x="2056405" y="3268694"/>
                <a:ext cx="1760400" cy="1516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1" name="Ink 70"/>
              <p14:cNvContentPartPr/>
              <p14:nvPr/>
            </p14:nvContentPartPr>
            <p14:xfrm>
              <a:off x="2768845" y="4916414"/>
              <a:ext cx="628560" cy="367920"/>
            </p14:xfrm>
          </p:contentPart>
        </mc:Choice>
        <mc:Fallback xmlns="">
          <p:pic>
            <p:nvPicPr>
              <p:cNvPr id="71" name="Ink 70"/>
              <p:cNvPicPr/>
              <p:nvPr/>
            </p:nvPicPr>
            <p:blipFill>
              <a:blip r:embed="rId28"/>
              <a:stretch>
                <a:fillRect/>
              </a:stretch>
            </p:blipFill>
            <p:spPr>
              <a:xfrm>
                <a:off x="2753725" y="4901654"/>
                <a:ext cx="659880" cy="398160"/>
              </a:xfrm>
              <a:prstGeom prst="rect">
                <a:avLst/>
              </a:prstGeom>
            </p:spPr>
          </p:pic>
        </mc:Fallback>
      </mc:AlternateContent>
    </p:spTree>
    <p:extLst>
      <p:ext uri="{BB962C8B-B14F-4D97-AF65-F5344CB8AC3E}">
        <p14:creationId xmlns:p14="http://schemas.microsoft.com/office/powerpoint/2010/main" val="2643282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Interface with ULN2803</a:t>
            </a:r>
            <a:endParaRPr lang="en-US" dirty="0"/>
          </a:p>
        </p:txBody>
      </p:sp>
      <p:sp>
        <p:nvSpPr>
          <p:cNvPr id="3" name="Date Placeholder 2"/>
          <p:cNvSpPr>
            <a:spLocks noGrp="1"/>
          </p:cNvSpPr>
          <p:nvPr>
            <p:ph type="dt" sz="half" idx="10"/>
          </p:nvPr>
        </p:nvSpPr>
        <p:spPr/>
        <p:txBody>
          <a:bodyPr/>
          <a:lstStyle/>
          <a:p>
            <a:fld id="{5722794A-9CEB-40F8-B700-48559F27220D}"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29</a:t>
            </a:fld>
            <a:endParaRPr lang="en-US"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496" y="1296081"/>
            <a:ext cx="2314024" cy="38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31" name="Ink 30"/>
              <p14:cNvContentPartPr/>
              <p14:nvPr/>
            </p14:nvContentPartPr>
            <p14:xfrm>
              <a:off x="7979160" y="6729160"/>
              <a:ext cx="360" cy="360"/>
            </p14:xfrm>
          </p:contentPart>
        </mc:Choice>
        <mc:Fallback xmlns="">
          <p:pic>
            <p:nvPicPr>
              <p:cNvPr id="31" name="Ink 30"/>
              <p:cNvPicPr/>
              <p:nvPr/>
            </p:nvPicPr>
            <p:blipFill>
              <a:blip r:embed="rId7"/>
              <a:stretch>
                <a:fillRect/>
              </a:stretch>
            </p:blipFill>
            <p:spPr>
              <a:xfrm>
                <a:off x="7976280" y="6726280"/>
                <a:ext cx="6120" cy="6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558" name="Ink 23557"/>
              <p14:cNvContentPartPr/>
              <p14:nvPr/>
            </p14:nvContentPartPr>
            <p14:xfrm>
              <a:off x="4356480" y="467320"/>
              <a:ext cx="4290120" cy="1131120"/>
            </p14:xfrm>
          </p:contentPart>
        </mc:Choice>
        <mc:Fallback xmlns="">
          <p:pic>
            <p:nvPicPr>
              <p:cNvPr id="23558" name="Ink 23557"/>
              <p:cNvPicPr/>
              <p:nvPr/>
            </p:nvPicPr>
            <p:blipFill>
              <a:blip r:embed="rId9"/>
              <a:stretch>
                <a:fillRect/>
              </a:stretch>
            </p:blipFill>
            <p:spPr>
              <a:xfrm>
                <a:off x="4345320" y="463360"/>
                <a:ext cx="4311000" cy="1145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568" name="Ink 23567"/>
              <p14:cNvContentPartPr/>
              <p14:nvPr/>
            </p14:nvContentPartPr>
            <p14:xfrm>
              <a:off x="4677960" y="1671160"/>
              <a:ext cx="2086560" cy="3151440"/>
            </p14:xfrm>
          </p:contentPart>
        </mc:Choice>
        <mc:Fallback xmlns="">
          <p:pic>
            <p:nvPicPr>
              <p:cNvPr id="23568" name="Ink 23567"/>
              <p:cNvPicPr/>
              <p:nvPr/>
            </p:nvPicPr>
            <p:blipFill>
              <a:blip r:embed="rId11"/>
              <a:stretch>
                <a:fillRect/>
              </a:stretch>
            </p:blipFill>
            <p:spPr>
              <a:xfrm>
                <a:off x="4666440" y="1658560"/>
                <a:ext cx="2110680" cy="317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582" name="Ink 23581"/>
              <p14:cNvContentPartPr/>
              <p14:nvPr/>
            </p14:nvContentPartPr>
            <p14:xfrm>
              <a:off x="513840" y="1282000"/>
              <a:ext cx="979200" cy="3845160"/>
            </p14:xfrm>
          </p:contentPart>
        </mc:Choice>
        <mc:Fallback xmlns="">
          <p:pic>
            <p:nvPicPr>
              <p:cNvPr id="23582" name="Ink 23581"/>
              <p:cNvPicPr/>
              <p:nvPr/>
            </p:nvPicPr>
            <p:blipFill>
              <a:blip r:embed="rId13"/>
              <a:stretch>
                <a:fillRect/>
              </a:stretch>
            </p:blipFill>
            <p:spPr>
              <a:xfrm>
                <a:off x="509160" y="1274800"/>
                <a:ext cx="994680" cy="3859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589" name="Ink 23588"/>
              <p14:cNvContentPartPr/>
              <p14:nvPr/>
            </p14:nvContentPartPr>
            <p14:xfrm>
              <a:off x="744960" y="4636840"/>
              <a:ext cx="536760" cy="226800"/>
            </p14:xfrm>
          </p:contentPart>
        </mc:Choice>
        <mc:Fallback xmlns="">
          <p:pic>
            <p:nvPicPr>
              <p:cNvPr id="23589" name="Ink 23588"/>
              <p:cNvPicPr/>
              <p:nvPr/>
            </p:nvPicPr>
            <p:blipFill>
              <a:blip r:embed="rId15"/>
              <a:stretch>
                <a:fillRect/>
              </a:stretch>
            </p:blipFill>
            <p:spPr>
              <a:xfrm>
                <a:off x="734160" y="4625680"/>
                <a:ext cx="5608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598" name="Ink 23597"/>
              <p14:cNvContentPartPr/>
              <p14:nvPr/>
            </p14:nvContentPartPr>
            <p14:xfrm>
              <a:off x="1453440" y="4796680"/>
              <a:ext cx="1398600" cy="371520"/>
            </p14:xfrm>
          </p:contentPart>
        </mc:Choice>
        <mc:Fallback xmlns="">
          <p:pic>
            <p:nvPicPr>
              <p:cNvPr id="23598" name="Ink 23597"/>
              <p:cNvPicPr/>
              <p:nvPr/>
            </p:nvPicPr>
            <p:blipFill>
              <a:blip r:embed="rId17"/>
              <a:stretch>
                <a:fillRect/>
              </a:stretch>
            </p:blipFill>
            <p:spPr>
              <a:xfrm>
                <a:off x="1443000" y="4784800"/>
                <a:ext cx="141624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599" name="Ink 23598"/>
              <p14:cNvContentPartPr/>
              <p14:nvPr/>
            </p14:nvContentPartPr>
            <p14:xfrm>
              <a:off x="1596720" y="5379880"/>
              <a:ext cx="2138760" cy="540000"/>
            </p14:xfrm>
          </p:contentPart>
        </mc:Choice>
        <mc:Fallback xmlns="">
          <p:pic>
            <p:nvPicPr>
              <p:cNvPr id="23599" name="Ink 23598"/>
              <p:cNvPicPr/>
              <p:nvPr/>
            </p:nvPicPr>
            <p:blipFill>
              <a:blip r:embed="rId19"/>
              <a:stretch>
                <a:fillRect/>
              </a:stretch>
            </p:blipFill>
            <p:spPr>
              <a:xfrm>
                <a:off x="1585560" y="5292040"/>
                <a:ext cx="649548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637" name="Ink 23636"/>
              <p14:cNvContentPartPr/>
              <p14:nvPr/>
            </p14:nvContentPartPr>
            <p14:xfrm>
              <a:off x="4390320" y="1097320"/>
              <a:ext cx="768600" cy="456480"/>
            </p14:xfrm>
          </p:contentPart>
        </mc:Choice>
        <mc:Fallback xmlns="">
          <p:pic>
            <p:nvPicPr>
              <p:cNvPr id="23637" name="Ink 23636"/>
              <p:cNvPicPr/>
              <p:nvPr/>
            </p:nvPicPr>
            <p:blipFill>
              <a:blip r:embed="rId23"/>
              <a:stretch>
                <a:fillRect/>
              </a:stretch>
            </p:blipFill>
            <p:spPr>
              <a:xfrm>
                <a:off x="4387080" y="1088320"/>
                <a:ext cx="78084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638" name="Ink 23637"/>
              <p14:cNvContentPartPr/>
              <p14:nvPr/>
            </p14:nvContentPartPr>
            <p14:xfrm>
              <a:off x="4036080" y="1552360"/>
              <a:ext cx="433440" cy="494280"/>
            </p14:xfrm>
          </p:contentPart>
        </mc:Choice>
        <mc:Fallback xmlns="">
          <p:pic>
            <p:nvPicPr>
              <p:cNvPr id="23638" name="Ink 23637"/>
              <p:cNvPicPr/>
              <p:nvPr/>
            </p:nvPicPr>
            <p:blipFill>
              <a:blip r:embed="rId25"/>
              <a:stretch>
                <a:fillRect/>
              </a:stretch>
            </p:blipFill>
            <p:spPr>
              <a:xfrm>
                <a:off x="4027800" y="1538680"/>
                <a:ext cx="45396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720" name="Ink 23719"/>
              <p14:cNvContentPartPr/>
              <p14:nvPr/>
            </p14:nvContentPartPr>
            <p14:xfrm>
              <a:off x="5256840" y="1125400"/>
              <a:ext cx="2305080" cy="348120"/>
            </p14:xfrm>
          </p:contentPart>
        </mc:Choice>
        <mc:Fallback xmlns="">
          <p:pic>
            <p:nvPicPr>
              <p:cNvPr id="23720" name="Ink 23719"/>
              <p:cNvPicPr/>
              <p:nvPr/>
            </p:nvPicPr>
            <p:blipFill>
              <a:blip r:embed="rId29"/>
              <a:stretch>
                <a:fillRect/>
              </a:stretch>
            </p:blipFill>
            <p:spPr>
              <a:xfrm>
                <a:off x="5252160" y="1120360"/>
                <a:ext cx="23133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731" name="Ink 23730"/>
              <p14:cNvContentPartPr/>
              <p14:nvPr/>
            </p14:nvContentPartPr>
            <p14:xfrm>
              <a:off x="4687320" y="1431760"/>
              <a:ext cx="2082600" cy="1063440"/>
            </p14:xfrm>
          </p:contentPart>
        </mc:Choice>
        <mc:Fallback xmlns="">
          <p:pic>
            <p:nvPicPr>
              <p:cNvPr id="23731" name="Ink 23730"/>
              <p:cNvPicPr/>
              <p:nvPr/>
            </p:nvPicPr>
            <p:blipFill>
              <a:blip r:embed="rId31"/>
              <a:stretch>
                <a:fillRect/>
              </a:stretch>
            </p:blipFill>
            <p:spPr>
              <a:xfrm>
                <a:off x="4677240" y="1421680"/>
                <a:ext cx="2103120" cy="1086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 name="Ink 6"/>
              <p14:cNvContentPartPr/>
              <p14:nvPr/>
            </p14:nvContentPartPr>
            <p14:xfrm>
              <a:off x="1263567" y="1658913"/>
              <a:ext cx="1546560" cy="52920"/>
            </p14:xfrm>
          </p:contentPart>
        </mc:Choice>
        <mc:Fallback xmlns="">
          <p:pic>
            <p:nvPicPr>
              <p:cNvPr id="7" name="Ink 6"/>
              <p:cNvPicPr/>
              <p:nvPr/>
            </p:nvPicPr>
            <p:blipFill>
              <a:blip r:embed="rId33"/>
              <a:stretch>
                <a:fillRect/>
              </a:stretch>
            </p:blipFill>
            <p:spPr>
              <a:xfrm>
                <a:off x="1248447" y="1643793"/>
                <a:ext cx="1576800" cy="83160"/>
              </a:xfrm>
              <a:prstGeom prst="rect">
                <a:avLst/>
              </a:prstGeom>
            </p:spPr>
          </p:pic>
        </mc:Fallback>
      </mc:AlternateContent>
    </p:spTree>
    <p:extLst>
      <p:ext uri="{BB962C8B-B14F-4D97-AF65-F5344CB8AC3E}">
        <p14:creationId xmlns:p14="http://schemas.microsoft.com/office/powerpoint/2010/main" val="96862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Date Placeholder 2"/>
          <p:cNvSpPr>
            <a:spLocks noGrp="1"/>
          </p:cNvSpPr>
          <p:nvPr>
            <p:ph type="dt" sz="half" idx="10"/>
          </p:nvPr>
        </p:nvSpPr>
        <p:spPr/>
        <p:txBody>
          <a:bodyPr/>
          <a:lstStyle/>
          <a:p>
            <a:fld id="{AC346A76-8A29-4B87-9078-8C59908394CD}"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a:t>
            </a:fld>
            <a:endParaRPr lang="en-US" dirty="0"/>
          </a:p>
        </p:txBody>
      </p:sp>
      <p:sp>
        <p:nvSpPr>
          <p:cNvPr id="6" name="Content Placeholder 5"/>
          <p:cNvSpPr>
            <a:spLocks noGrp="1"/>
          </p:cNvSpPr>
          <p:nvPr>
            <p:ph sz="quarter" idx="1"/>
          </p:nvPr>
        </p:nvSpPr>
        <p:spPr/>
        <p:txBody>
          <a:bodyPr/>
          <a:lstStyle/>
          <a:p>
            <a:r>
              <a:rPr lang="en-US" dirty="0" smtClean="0"/>
              <a:t>Learning objectives</a:t>
            </a:r>
          </a:p>
          <a:p>
            <a:r>
              <a:rPr lang="en-US" dirty="0" smtClean="0"/>
              <a:t>Context for this module</a:t>
            </a:r>
          </a:p>
          <a:p>
            <a:r>
              <a:rPr lang="en-US" dirty="0" smtClean="0"/>
              <a:t>Diodes</a:t>
            </a:r>
          </a:p>
          <a:p>
            <a:r>
              <a:rPr lang="en-US" dirty="0" smtClean="0"/>
              <a:t>Bipolar junction transistors (BJT)</a:t>
            </a:r>
          </a:p>
          <a:p>
            <a:r>
              <a:rPr lang="en-US" dirty="0" smtClean="0"/>
              <a:t>MOSFETs</a:t>
            </a:r>
          </a:p>
          <a:p>
            <a:r>
              <a:rPr lang="en-US" dirty="0" smtClean="0"/>
              <a:t>Using transistors to control power</a:t>
            </a:r>
          </a:p>
        </p:txBody>
      </p:sp>
    </p:spTree>
    <p:extLst>
      <p:ext uri="{BB962C8B-B14F-4D97-AF65-F5344CB8AC3E}">
        <p14:creationId xmlns:p14="http://schemas.microsoft.com/office/powerpoint/2010/main" val="1685708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918"/>
            <a:ext cx="8153400" cy="715962"/>
          </a:xfrm>
        </p:spPr>
        <p:txBody>
          <a:bodyPr>
            <a:normAutofit fontScale="90000"/>
          </a:bodyPr>
          <a:lstStyle/>
          <a:p>
            <a:r>
              <a:rPr lang="en-US" dirty="0" smtClean="0"/>
              <a:t>BJT</a:t>
            </a:r>
            <a:r>
              <a:rPr lang="en-US" dirty="0"/>
              <a:t> </a:t>
            </a:r>
            <a:r>
              <a:rPr lang="en-US" dirty="0" smtClean="0"/>
              <a:t>high-side drive</a:t>
            </a:r>
            <a:endParaRPr lang="en-US" dirty="0"/>
          </a:p>
        </p:txBody>
      </p:sp>
      <p:sp>
        <p:nvSpPr>
          <p:cNvPr id="3" name="Date Placeholder 2"/>
          <p:cNvSpPr>
            <a:spLocks noGrp="1"/>
          </p:cNvSpPr>
          <p:nvPr>
            <p:ph type="dt" sz="half" idx="10"/>
          </p:nvPr>
        </p:nvSpPr>
        <p:spPr/>
        <p:txBody>
          <a:bodyPr/>
          <a:lstStyle/>
          <a:p>
            <a:fld id="{B4438411-D0CF-4B17-A2F4-38C0B36202EF}"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30</a:t>
            </a:fld>
            <a:endParaRPr lang="en-US" dirty="0"/>
          </a:p>
        </p:txBody>
      </p:sp>
      <p:sp>
        <p:nvSpPr>
          <p:cNvPr id="6" name="Content Placeholder 5"/>
          <p:cNvSpPr>
            <a:spLocks noGrp="1"/>
          </p:cNvSpPr>
          <p:nvPr>
            <p:ph sz="quarter" idx="1"/>
          </p:nvPr>
        </p:nvSpPr>
        <p:spPr>
          <a:xfrm>
            <a:off x="533400" y="990601"/>
            <a:ext cx="4148328" cy="2680446"/>
          </a:xfrm>
        </p:spPr>
        <p:txBody>
          <a:bodyPr>
            <a:normAutofit/>
          </a:bodyPr>
          <a:lstStyle/>
          <a:p>
            <a:r>
              <a:rPr lang="en-US" sz="2200" dirty="0" smtClean="0"/>
              <a:t>If load must be referenced to</a:t>
            </a:r>
            <a:br>
              <a:rPr lang="en-US" sz="2200" dirty="0" smtClean="0"/>
            </a:br>
            <a:r>
              <a:rPr lang="en-US" sz="2200" dirty="0" smtClean="0"/>
              <a:t>ground</a:t>
            </a:r>
          </a:p>
          <a:p>
            <a:r>
              <a:rPr lang="en-US" sz="2200" dirty="0" smtClean="0"/>
              <a:t>Uses a PNP transistor</a:t>
            </a:r>
          </a:p>
          <a:p>
            <a:pPr lvl="1"/>
            <a:r>
              <a:rPr lang="en-US" sz="2000" dirty="0" smtClean="0"/>
              <a:t>Turn on by making V</a:t>
            </a:r>
            <a:r>
              <a:rPr lang="en-US" sz="2000" baseline="-25000" dirty="0" smtClean="0"/>
              <a:t>in</a:t>
            </a:r>
            <a:r>
              <a:rPr lang="en-US" sz="2000" dirty="0" smtClean="0"/>
              <a:t> at least 0.6 V lower than +10 V</a:t>
            </a:r>
          </a:p>
          <a:p>
            <a:pPr lvl="1"/>
            <a:r>
              <a:rPr lang="en-US" sz="2000" dirty="0" smtClean="0"/>
              <a:t>Turn off by making V</a:t>
            </a:r>
            <a:r>
              <a:rPr lang="en-US" sz="2000" baseline="-25000" dirty="0" smtClean="0"/>
              <a:t>in</a:t>
            </a:r>
            <a:r>
              <a:rPr lang="en-US" sz="2000" dirty="0" smtClean="0"/>
              <a:t> at least +10 V - 0.6 V</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1265" y="1093292"/>
            <a:ext cx="3636214" cy="267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76673" y="3920990"/>
            <a:ext cx="3328155" cy="261610"/>
          </a:xfrm>
          <a:prstGeom prst="rect">
            <a:avLst/>
          </a:prstGeom>
        </p:spPr>
        <p:txBody>
          <a:bodyPr wrap="none">
            <a:spAutoFit/>
          </a:bodyPr>
          <a:lstStyle/>
          <a:p>
            <a:pPr algn="ctr"/>
            <a:r>
              <a:rPr lang="en-US" sz="1100" dirty="0">
                <a:latin typeface="Arial" pitchFamily="34" charset="0"/>
                <a:cs typeface="Arial" pitchFamily="34" charset="0"/>
              </a:rPr>
              <a:t>Introduction to Mechatronics, Figure </a:t>
            </a:r>
            <a:r>
              <a:rPr lang="en-US" sz="1100" dirty="0" smtClean="0">
                <a:latin typeface="Arial" pitchFamily="34" charset="0"/>
                <a:cs typeface="Arial" pitchFamily="34" charset="0"/>
              </a:rPr>
              <a:t>10.23  </a:t>
            </a:r>
            <a:r>
              <a:rPr lang="en-US" sz="1100" dirty="0">
                <a:latin typeface="Arial" pitchFamily="34" charset="0"/>
                <a:cs typeface="Arial" pitchFamily="34" charset="0"/>
              </a:rPr>
              <a:t>p. </a:t>
            </a:r>
            <a:r>
              <a:rPr lang="en-US" sz="1100" dirty="0" smtClean="0">
                <a:latin typeface="Arial" pitchFamily="34" charset="0"/>
                <a:cs typeface="Arial" pitchFamily="34" charset="0"/>
              </a:rPr>
              <a:t>210.</a:t>
            </a:r>
            <a:endParaRPr lang="en-US" sz="1100" dirty="0">
              <a:latin typeface="Arial" pitchFamily="34" charset="0"/>
              <a:cs typeface="Arial" pitchFamily="34" charset="0"/>
            </a:endParaRPr>
          </a:p>
        </p:txBody>
      </p:sp>
      <p:sp>
        <p:nvSpPr>
          <p:cNvPr id="7" name="Rectangle 6"/>
          <p:cNvSpPr/>
          <p:nvPr/>
        </p:nvSpPr>
        <p:spPr>
          <a:xfrm>
            <a:off x="537881" y="3663465"/>
            <a:ext cx="4168589" cy="369332"/>
          </a:xfrm>
          <a:prstGeom prst="rect">
            <a:avLst/>
          </a:prstGeom>
        </p:spPr>
        <p:txBody>
          <a:bodyPr wrap="square">
            <a:spAutoFit/>
          </a:bodyPr>
          <a:lstStyle/>
          <a:p>
            <a:pPr algn="ctr"/>
            <a:r>
              <a:rPr lang="en-US" dirty="0" smtClean="0">
                <a:latin typeface="Arial" pitchFamily="34" charset="0"/>
                <a:cs typeface="Arial" pitchFamily="34" charset="0"/>
              </a:rPr>
              <a:t>Would this work with the </a:t>
            </a:r>
            <a:r>
              <a:rPr lang="en-US" dirty="0" err="1" smtClean="0">
                <a:latin typeface="Arial" pitchFamily="34" charset="0"/>
                <a:cs typeface="Arial" pitchFamily="34" charset="0"/>
              </a:rPr>
              <a:t>Arduino</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val="27779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42" presetClass="entr" presetSubtype="0" fill="hold" nodeType="afterEffect">
                                  <p:stCondLst>
                                    <p:cond delay="250"/>
                                  </p:stCondLst>
                                  <p:childTnLst>
                                    <p:set>
                                      <p:cBhvr>
                                        <p:cTn id="10" dur="1" fill="hold">
                                          <p:stCondLst>
                                            <p:cond delay="0"/>
                                          </p:stCondLst>
                                        </p:cTn>
                                        <p:tgtEl>
                                          <p:spTgt spid="17410"/>
                                        </p:tgtEl>
                                        <p:attrNameLst>
                                          <p:attrName>style.visibility</p:attrName>
                                        </p:attrNameLst>
                                      </p:cBhvr>
                                      <p:to>
                                        <p:strVal val="visible"/>
                                      </p:to>
                                    </p:set>
                                    <p:animEffect transition="in" filter="fade">
                                      <p:cBhvr>
                                        <p:cTn id="11" dur="1000"/>
                                        <p:tgtEl>
                                          <p:spTgt spid="17410"/>
                                        </p:tgtEl>
                                      </p:cBhvr>
                                    </p:animEffect>
                                    <p:anim calcmode="lin" valueType="num">
                                      <p:cBhvr>
                                        <p:cTn id="12" dur="1000" fill="hold"/>
                                        <p:tgtEl>
                                          <p:spTgt spid="17410"/>
                                        </p:tgtEl>
                                        <p:attrNameLst>
                                          <p:attrName>ppt_x</p:attrName>
                                        </p:attrNameLst>
                                      </p:cBhvr>
                                      <p:tavLst>
                                        <p:tav tm="0">
                                          <p:val>
                                            <p:strVal val="#ppt_x"/>
                                          </p:val>
                                        </p:tav>
                                        <p:tav tm="100000">
                                          <p:val>
                                            <p:strVal val="#ppt_x"/>
                                          </p:val>
                                        </p:tav>
                                      </p:tavLst>
                                    </p:anim>
                                    <p:anim calcmode="lin" valueType="num">
                                      <p:cBhvr>
                                        <p:cTn id="13" dur="1000" fill="hold"/>
                                        <p:tgtEl>
                                          <p:spTgt spid="17410"/>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7000"/>
                                  </p:iterate>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iterate type="lt">
                                    <p:tmPct val="7000"/>
                                  </p:iterate>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iterate type="lt">
                                    <p:tmPct val="7000"/>
                                  </p:iterate>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iterate type="lt">
                                    <p:tmPct val="7000"/>
                                  </p:iterate>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1787" y="3188895"/>
            <a:ext cx="3918125" cy="299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687568" y="2854579"/>
            <a:ext cx="2752344" cy="215444"/>
          </a:xfrm>
          <a:prstGeom prst="rect">
            <a:avLst/>
          </a:prstGeom>
        </p:spPr>
        <p:txBody>
          <a:bodyPr wrap="square">
            <a:spAutoFit/>
          </a:bodyPr>
          <a:lstStyle/>
          <a:p>
            <a:pPr algn="ctr"/>
            <a:r>
              <a:rPr lang="en-US" sz="800" dirty="0" smtClean="0">
                <a:latin typeface="Arial" pitchFamily="34" charset="0"/>
                <a:cs typeface="Arial" pitchFamily="34" charset="0"/>
              </a:rPr>
              <a:t>Introduction to Mechatronics, Figure 10.27  p. 213.</a:t>
            </a:r>
            <a:endParaRPr lang="en-US" sz="800" dirty="0">
              <a:latin typeface="Arial" pitchFamily="34" charset="0"/>
              <a:cs typeface="Arial" pitchFamily="34" charset="0"/>
            </a:endParaRPr>
          </a:p>
        </p:txBody>
      </p:sp>
      <p:sp>
        <p:nvSpPr>
          <p:cNvPr id="2" name="Title 1"/>
          <p:cNvSpPr>
            <a:spLocks noGrp="1"/>
          </p:cNvSpPr>
          <p:nvPr>
            <p:ph type="title"/>
          </p:nvPr>
        </p:nvSpPr>
        <p:spPr>
          <a:xfrm>
            <a:off x="533400" y="228918"/>
            <a:ext cx="8153400" cy="715962"/>
          </a:xfrm>
        </p:spPr>
        <p:txBody>
          <a:bodyPr>
            <a:normAutofit fontScale="90000"/>
          </a:bodyPr>
          <a:lstStyle/>
          <a:p>
            <a:r>
              <a:rPr lang="en-US" dirty="0" smtClean="0"/>
              <a:t>The MOSFET</a:t>
            </a:r>
            <a:endParaRPr lang="en-US" dirty="0"/>
          </a:p>
        </p:txBody>
      </p:sp>
      <p:sp>
        <p:nvSpPr>
          <p:cNvPr id="3" name="Date Placeholder 2"/>
          <p:cNvSpPr>
            <a:spLocks noGrp="1"/>
          </p:cNvSpPr>
          <p:nvPr>
            <p:ph type="dt" sz="half" idx="10"/>
          </p:nvPr>
        </p:nvSpPr>
        <p:spPr/>
        <p:txBody>
          <a:bodyPr/>
          <a:lstStyle/>
          <a:p>
            <a:fld id="{3AF915AE-62A3-48D7-922E-C53A92F929A4}"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31</a:t>
            </a:fld>
            <a:endParaRPr lang="en-US" dirty="0"/>
          </a:p>
        </p:txBody>
      </p:sp>
      <p:pic>
        <p:nvPicPr>
          <p:cNvPr id="194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6656" y="944201"/>
            <a:ext cx="4465320" cy="1882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
          </p:nvPr>
        </p:nvSpPr>
        <p:spPr>
          <a:xfrm>
            <a:off x="533400" y="990600"/>
            <a:ext cx="4148328" cy="5035296"/>
          </a:xfrm>
        </p:spPr>
        <p:txBody>
          <a:bodyPr>
            <a:normAutofit fontScale="92500" lnSpcReduction="10000"/>
          </a:bodyPr>
          <a:lstStyle/>
          <a:p>
            <a:r>
              <a:rPr lang="en-US" sz="2200" u="sng" dirty="0" smtClean="0"/>
              <a:t>M</a:t>
            </a:r>
            <a:r>
              <a:rPr lang="en-US" sz="2200" dirty="0" smtClean="0"/>
              <a:t>etal </a:t>
            </a:r>
            <a:r>
              <a:rPr lang="en-US" sz="2200" u="sng" dirty="0" smtClean="0"/>
              <a:t>O</a:t>
            </a:r>
            <a:r>
              <a:rPr lang="en-US" sz="2200" dirty="0" smtClean="0"/>
              <a:t>xide </a:t>
            </a:r>
            <a:r>
              <a:rPr lang="en-US" sz="2200" u="sng" dirty="0" smtClean="0"/>
              <a:t>S</a:t>
            </a:r>
            <a:r>
              <a:rPr lang="en-US" sz="2200" dirty="0" smtClean="0"/>
              <a:t>emiconductor </a:t>
            </a:r>
            <a:r>
              <a:rPr lang="en-US" sz="2200" u="sng" dirty="0" smtClean="0"/>
              <a:t>F</a:t>
            </a:r>
            <a:r>
              <a:rPr lang="en-US" sz="2200" dirty="0" smtClean="0"/>
              <a:t>ield </a:t>
            </a:r>
            <a:r>
              <a:rPr lang="en-US" sz="2200" u="sng" dirty="0" smtClean="0"/>
              <a:t>E</a:t>
            </a:r>
            <a:r>
              <a:rPr lang="en-US" sz="2200" dirty="0" smtClean="0"/>
              <a:t>ffect </a:t>
            </a:r>
            <a:r>
              <a:rPr lang="en-US" sz="2200" u="sng" dirty="0" smtClean="0"/>
              <a:t>T</a:t>
            </a:r>
            <a:r>
              <a:rPr lang="en-US" sz="2200" dirty="0" smtClean="0"/>
              <a:t>ransistor</a:t>
            </a:r>
          </a:p>
          <a:p>
            <a:pPr lvl="1"/>
            <a:r>
              <a:rPr lang="en-US" sz="2000" dirty="0" smtClean="0"/>
              <a:t>Distinctions from BJT</a:t>
            </a:r>
          </a:p>
          <a:p>
            <a:pPr lvl="2"/>
            <a:r>
              <a:rPr lang="en-US" sz="1600" i="1" u="sng" dirty="0" smtClean="0"/>
              <a:t>Voltage</a:t>
            </a:r>
            <a:r>
              <a:rPr lang="en-US" sz="1600" i="1" dirty="0" smtClean="0"/>
              <a:t> </a:t>
            </a:r>
            <a:r>
              <a:rPr lang="en-US" sz="1600" dirty="0" smtClean="0"/>
              <a:t>controlled, rather than current controlled as for the BJT</a:t>
            </a:r>
          </a:p>
          <a:p>
            <a:pPr lvl="2"/>
            <a:r>
              <a:rPr lang="en-US" sz="1600" dirty="0" smtClean="0"/>
              <a:t>Conduction path (D-S) behaves like a small resistance rather than a fixed voltage drop when fully on</a:t>
            </a:r>
          </a:p>
          <a:p>
            <a:pPr lvl="2"/>
            <a:r>
              <a:rPr lang="en-US" sz="1600" dirty="0" smtClean="0"/>
              <a:t>Enhancement and depletion types</a:t>
            </a:r>
            <a:endParaRPr lang="en-US" sz="1600" dirty="0"/>
          </a:p>
          <a:p>
            <a:pPr lvl="1"/>
            <a:r>
              <a:rPr lang="en-US" sz="2000" dirty="0" smtClean="0"/>
              <a:t>Gate-source </a:t>
            </a:r>
            <a:r>
              <a:rPr lang="en-US" sz="2000" i="1" u="sng" dirty="0" smtClean="0"/>
              <a:t>voltage</a:t>
            </a:r>
            <a:r>
              <a:rPr lang="en-US" sz="2000" dirty="0" smtClean="0"/>
              <a:t> controls drain-</a:t>
            </a:r>
            <a:r>
              <a:rPr lang="en-US" sz="2000" dirty="0"/>
              <a:t>s</a:t>
            </a:r>
            <a:r>
              <a:rPr lang="en-US" sz="2000" dirty="0" smtClean="0"/>
              <a:t>ource current</a:t>
            </a:r>
          </a:p>
          <a:p>
            <a:pPr lvl="2"/>
            <a:r>
              <a:rPr lang="en-US" sz="1600" dirty="0" smtClean="0"/>
              <a:t>N-channel (enhancement) fully turns on when V</a:t>
            </a:r>
            <a:r>
              <a:rPr lang="en-US" sz="1600" baseline="-25000" dirty="0" smtClean="0"/>
              <a:t>GS</a:t>
            </a:r>
            <a:r>
              <a:rPr lang="en-US" sz="1600" dirty="0" smtClean="0"/>
              <a:t> &gt; </a:t>
            </a:r>
            <a:r>
              <a:rPr lang="en-US" sz="1600" dirty="0" err="1" smtClean="0"/>
              <a:t>V</a:t>
            </a:r>
            <a:r>
              <a:rPr lang="en-US" sz="1600" baseline="-25000" dirty="0" err="1" smtClean="0"/>
              <a:t>On</a:t>
            </a:r>
            <a:endParaRPr lang="en-US" sz="1600" baseline="-25000" dirty="0" smtClean="0"/>
          </a:p>
          <a:p>
            <a:pPr lvl="3"/>
            <a:r>
              <a:rPr lang="en-US" sz="1600" dirty="0" err="1"/>
              <a:t>V</a:t>
            </a:r>
            <a:r>
              <a:rPr lang="en-US" sz="1600" baseline="-25000" dirty="0" err="1"/>
              <a:t>On</a:t>
            </a:r>
            <a:r>
              <a:rPr lang="en-US" sz="1600" dirty="0" smtClean="0"/>
              <a:t> = 4.5 V for logic-level types, 10 V for non-logic level types</a:t>
            </a:r>
          </a:p>
          <a:p>
            <a:pPr lvl="2"/>
            <a:r>
              <a:rPr lang="en-US" sz="1600" dirty="0" smtClean="0"/>
              <a:t>P-channel </a:t>
            </a:r>
            <a:r>
              <a:rPr lang="en-US" sz="1600" dirty="0"/>
              <a:t>(enhancement) turns on when </a:t>
            </a:r>
            <a:r>
              <a:rPr lang="en-US" sz="1600" dirty="0" smtClean="0"/>
              <a:t>V</a:t>
            </a:r>
            <a:r>
              <a:rPr lang="en-US" sz="1600" baseline="-25000" dirty="0" smtClean="0"/>
              <a:t>SG</a:t>
            </a:r>
            <a:r>
              <a:rPr lang="en-US" sz="1600" dirty="0" smtClean="0"/>
              <a:t> &gt; </a:t>
            </a:r>
            <a:r>
              <a:rPr lang="en-US" sz="1600" dirty="0" err="1"/>
              <a:t>V</a:t>
            </a:r>
            <a:r>
              <a:rPr lang="en-US" sz="1600" baseline="-25000" dirty="0" err="1"/>
              <a:t>On</a:t>
            </a:r>
            <a:endParaRPr lang="en-US" sz="1600" baseline="-25000" dirty="0"/>
          </a:p>
          <a:p>
            <a:pPr lvl="2"/>
            <a:r>
              <a:rPr lang="en-US" sz="1600" dirty="0" smtClean="0"/>
              <a:t>R</a:t>
            </a:r>
            <a:r>
              <a:rPr lang="en-US" sz="1600" baseline="-25000" dirty="0" smtClean="0"/>
              <a:t>DS</a:t>
            </a:r>
            <a:r>
              <a:rPr lang="en-US" sz="1600" dirty="0" smtClean="0"/>
              <a:t> drops to a relatively low value when device is fully on</a:t>
            </a:r>
          </a:p>
          <a:p>
            <a:pPr lvl="3"/>
            <a:r>
              <a:rPr lang="en-US" sz="1600" dirty="0" err="1" smtClean="0"/>
              <a:t>mOhms</a:t>
            </a:r>
            <a:r>
              <a:rPr lang="en-US" sz="1600" dirty="0" smtClean="0"/>
              <a:t> for power MOSFETs</a:t>
            </a:r>
          </a:p>
        </p:txBody>
      </p:sp>
      <p:sp>
        <p:nvSpPr>
          <p:cNvPr id="21" name="Rectangle 20"/>
          <p:cNvSpPr/>
          <p:nvPr/>
        </p:nvSpPr>
        <p:spPr>
          <a:xfrm>
            <a:off x="5035296" y="6168659"/>
            <a:ext cx="2752344" cy="215444"/>
          </a:xfrm>
          <a:prstGeom prst="rect">
            <a:avLst/>
          </a:prstGeom>
        </p:spPr>
        <p:txBody>
          <a:bodyPr wrap="square">
            <a:spAutoFit/>
          </a:bodyPr>
          <a:lstStyle/>
          <a:p>
            <a:pPr algn="ctr"/>
            <a:r>
              <a:rPr lang="en-US" sz="800" dirty="0" smtClean="0">
                <a:latin typeface="Arial" pitchFamily="34" charset="0"/>
                <a:cs typeface="Arial" pitchFamily="34" charset="0"/>
              </a:rPr>
              <a:t>Introduction to Mechatronics, Figure 10.28  p. 213.</a:t>
            </a:r>
            <a:endParaRPr lang="en-US" sz="800" dirty="0">
              <a:latin typeface="Arial" pitchFamily="34" charset="0"/>
              <a:cs typeface="Arial" pitchFamily="34" charset="0"/>
            </a:endParaRPr>
          </a:p>
        </p:txBody>
      </p:sp>
      <p:cxnSp>
        <p:nvCxnSpPr>
          <p:cNvPr id="8" name="Straight Arrow Connector 7"/>
          <p:cNvCxnSpPr/>
          <p:nvPr/>
        </p:nvCxnSpPr>
        <p:spPr>
          <a:xfrm>
            <a:off x="4486656" y="4123944"/>
            <a:ext cx="981456" cy="99669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9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lt">
                                    <p:tmPct val="700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par>
                          <p:cTn id="15" fill="hold">
                            <p:stCondLst>
                              <p:cond delay="2005"/>
                            </p:stCondLst>
                            <p:childTnLst>
                              <p:par>
                                <p:cTn id="16" presetID="42" presetClass="entr" presetSubtype="0" fill="hold" nodeType="afterEffect">
                                  <p:stCondLst>
                                    <p:cond delay="0"/>
                                  </p:stCondLst>
                                  <p:childTnLst>
                                    <p:set>
                                      <p:cBhvr>
                                        <p:cTn id="17" dur="1" fill="hold">
                                          <p:stCondLst>
                                            <p:cond delay="0"/>
                                          </p:stCondLst>
                                        </p:cTn>
                                        <p:tgtEl>
                                          <p:spTgt spid="19458"/>
                                        </p:tgtEl>
                                        <p:attrNameLst>
                                          <p:attrName>style.visibility</p:attrName>
                                        </p:attrNameLst>
                                      </p:cBhvr>
                                      <p:to>
                                        <p:strVal val="visible"/>
                                      </p:to>
                                    </p:set>
                                    <p:animEffect transition="in" filter="fade">
                                      <p:cBhvr>
                                        <p:cTn id="18" dur="1000"/>
                                        <p:tgtEl>
                                          <p:spTgt spid="19458"/>
                                        </p:tgtEl>
                                      </p:cBhvr>
                                    </p:animEffect>
                                    <p:anim calcmode="lin" valueType="num">
                                      <p:cBhvr>
                                        <p:cTn id="19" dur="1000" fill="hold"/>
                                        <p:tgtEl>
                                          <p:spTgt spid="19458"/>
                                        </p:tgtEl>
                                        <p:attrNameLst>
                                          <p:attrName>ppt_x</p:attrName>
                                        </p:attrNameLst>
                                      </p:cBhvr>
                                      <p:tavLst>
                                        <p:tav tm="0">
                                          <p:val>
                                            <p:strVal val="#ppt_x"/>
                                          </p:val>
                                        </p:tav>
                                        <p:tav tm="100000">
                                          <p:val>
                                            <p:strVal val="#ppt_x"/>
                                          </p:val>
                                        </p:tav>
                                      </p:tavLst>
                                    </p:anim>
                                    <p:anim calcmode="lin" valueType="num">
                                      <p:cBhvr>
                                        <p:cTn id="20" dur="1000" fill="hold"/>
                                        <p:tgtEl>
                                          <p:spTgt spid="19458"/>
                                        </p:tgtEl>
                                        <p:attrNameLst>
                                          <p:attrName>ppt_y</p:attrName>
                                        </p:attrNameLst>
                                      </p:cBhvr>
                                      <p:tavLst>
                                        <p:tav tm="0">
                                          <p:val>
                                            <p:strVal val="#ppt_y+.1"/>
                                          </p:val>
                                        </p:tav>
                                        <p:tav tm="100000">
                                          <p:val>
                                            <p:strVal val="#ppt_y"/>
                                          </p:val>
                                        </p:tav>
                                      </p:tavLst>
                                    </p:anim>
                                  </p:childTnLst>
                                </p:cTn>
                              </p:par>
                            </p:childTnLst>
                          </p:cTn>
                        </p:par>
                        <p:par>
                          <p:cTn id="21" fill="hold">
                            <p:stCondLst>
                              <p:cond delay="3005"/>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iterate type="lt">
                                    <p:tmPct val="7000"/>
                                  </p:iterate>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500"/>
                                        <p:tgtEl>
                                          <p:spTgt spid="6">
                                            <p:txEl>
                                              <p:pRg st="1" end="1"/>
                                            </p:txEl>
                                          </p:spTgt>
                                        </p:tgtEl>
                                      </p:cBhvr>
                                    </p:animEffect>
                                  </p:childTnLst>
                                </p:cTn>
                              </p:par>
                            </p:childTnLst>
                          </p:cTn>
                        </p:par>
                        <p:par>
                          <p:cTn id="29" fill="hold">
                            <p:stCondLst>
                              <p:cond delay="1130"/>
                            </p:stCondLst>
                            <p:childTnLst>
                              <p:par>
                                <p:cTn id="30" presetID="10" presetClass="entr" presetSubtype="0" fill="hold" nodeType="afterEffect">
                                  <p:stCondLst>
                                    <p:cond delay="500"/>
                                  </p:stCondLst>
                                  <p:iterate type="lt">
                                    <p:tmPct val="7000"/>
                                  </p:iterate>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lt">
                                    <p:tmPct val="7000"/>
                                  </p:iterate>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lt">
                                    <p:tmPct val="7000"/>
                                  </p:iterate>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lt">
                                    <p:tmPct val="7000"/>
                                  </p:iterate>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par>
                          <p:cTn id="48" fill="hold">
                            <p:stCondLst>
                              <p:cond delay="2040"/>
                            </p:stCondLst>
                            <p:childTnLst>
                              <p:par>
                                <p:cTn id="49" presetID="21" presetClass="entr" presetSubtype="1" fill="hold" nodeType="afterEffect">
                                  <p:stCondLst>
                                    <p:cond delay="500"/>
                                  </p:stCondLst>
                                  <p:childTnLst>
                                    <p:set>
                                      <p:cBhvr>
                                        <p:cTn id="50" dur="1" fill="hold">
                                          <p:stCondLst>
                                            <p:cond delay="0"/>
                                          </p:stCondLst>
                                        </p:cTn>
                                        <p:tgtEl>
                                          <p:spTgt spid="19459"/>
                                        </p:tgtEl>
                                        <p:attrNameLst>
                                          <p:attrName>style.visibility</p:attrName>
                                        </p:attrNameLst>
                                      </p:cBhvr>
                                      <p:to>
                                        <p:strVal val="visible"/>
                                      </p:to>
                                    </p:set>
                                    <p:animEffect transition="in" filter="wheel(1)">
                                      <p:cBhvr>
                                        <p:cTn id="51" dur="1000"/>
                                        <p:tgtEl>
                                          <p:spTgt spid="19459"/>
                                        </p:tgtEl>
                                      </p:cBhvr>
                                    </p:animEffect>
                                  </p:childTnLst>
                                </p:cTn>
                              </p:par>
                            </p:childTnLst>
                          </p:cTn>
                        </p:par>
                        <p:par>
                          <p:cTn id="52" fill="hold">
                            <p:stCondLst>
                              <p:cond delay="3540"/>
                            </p:stCondLst>
                            <p:childTnLst>
                              <p:par>
                                <p:cTn id="53" presetID="1"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iterate type="lt">
                                    <p:tmPct val="7000"/>
                                  </p:iterate>
                                  <p:childTnLst>
                                    <p:set>
                                      <p:cBhvr>
                                        <p:cTn id="58" dur="1" fill="hold">
                                          <p:stCondLst>
                                            <p:cond delay="0"/>
                                          </p:stCondLst>
                                        </p:cTn>
                                        <p:tgtEl>
                                          <p:spTgt spid="6">
                                            <p:txEl>
                                              <p:pRg st="6" end="6"/>
                                            </p:txEl>
                                          </p:spTgt>
                                        </p:tgtEl>
                                        <p:attrNameLst>
                                          <p:attrName>style.visibility</p:attrName>
                                        </p:attrNameLst>
                                      </p:cBhvr>
                                      <p:to>
                                        <p:strVal val="visible"/>
                                      </p:to>
                                    </p:set>
                                    <p:animEffect transition="in" filter="fade">
                                      <p:cBhvr>
                                        <p:cTn id="59" dur="500"/>
                                        <p:tgtEl>
                                          <p:spTgt spid="6">
                                            <p:txEl>
                                              <p:pRg st="6" end="6"/>
                                            </p:txEl>
                                          </p:spTgt>
                                        </p:tgtEl>
                                      </p:cBhvr>
                                    </p:animEffect>
                                  </p:childTnLst>
                                </p:cTn>
                              </p:par>
                              <p:par>
                                <p:cTn id="60" presetID="22" presetClass="entr" presetSubtype="1" fill="hold" nodeType="withEffect">
                                  <p:stCondLst>
                                    <p:cond delay="100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iterate type="lt">
                                    <p:tmPct val="7000"/>
                                  </p:iterate>
                                  <p:childTnLst>
                                    <p:set>
                                      <p:cBhvr>
                                        <p:cTn id="66" dur="1" fill="hold">
                                          <p:stCondLst>
                                            <p:cond delay="0"/>
                                          </p:stCondLst>
                                        </p:cTn>
                                        <p:tgtEl>
                                          <p:spTgt spid="6">
                                            <p:txEl>
                                              <p:pRg st="7" end="7"/>
                                            </p:txEl>
                                          </p:spTgt>
                                        </p:tgtEl>
                                        <p:attrNameLst>
                                          <p:attrName>style.visibility</p:attrName>
                                        </p:attrNameLst>
                                      </p:cBhvr>
                                      <p:to>
                                        <p:strVal val="visible"/>
                                      </p:to>
                                    </p:set>
                                    <p:animEffect transition="in" filter="fade">
                                      <p:cBhvr>
                                        <p:cTn id="67" dur="500"/>
                                        <p:tgtEl>
                                          <p:spTgt spid="6">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iterate type="lt">
                                    <p:tmPct val="7000"/>
                                  </p:iterate>
                                  <p:childTnLst>
                                    <p:set>
                                      <p:cBhvr>
                                        <p:cTn id="75" dur="1" fill="hold">
                                          <p:stCondLst>
                                            <p:cond delay="0"/>
                                          </p:stCondLst>
                                        </p:cTn>
                                        <p:tgtEl>
                                          <p:spTgt spid="6">
                                            <p:txEl>
                                              <p:pRg st="8" end="8"/>
                                            </p:txEl>
                                          </p:spTgt>
                                        </p:tgtEl>
                                        <p:attrNameLst>
                                          <p:attrName>style.visibility</p:attrName>
                                        </p:attrNameLst>
                                      </p:cBhvr>
                                      <p:to>
                                        <p:strVal val="visible"/>
                                      </p:to>
                                    </p:set>
                                    <p:animEffect transition="in" filter="fade">
                                      <p:cBhvr>
                                        <p:cTn id="76" dur="500"/>
                                        <p:tgtEl>
                                          <p:spTgt spid="6">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iterate type="lt">
                                    <p:tmPct val="7000"/>
                                  </p:iterate>
                                  <p:childTnLst>
                                    <p:set>
                                      <p:cBhvr>
                                        <p:cTn id="80" dur="1" fill="hold">
                                          <p:stCondLst>
                                            <p:cond delay="0"/>
                                          </p:stCondLst>
                                        </p:cTn>
                                        <p:tgtEl>
                                          <p:spTgt spid="6">
                                            <p:txEl>
                                              <p:pRg st="9" end="9"/>
                                            </p:txEl>
                                          </p:spTgt>
                                        </p:tgtEl>
                                        <p:attrNameLst>
                                          <p:attrName>style.visibility</p:attrName>
                                        </p:attrNameLst>
                                      </p:cBhvr>
                                      <p:to>
                                        <p:strVal val="visible"/>
                                      </p:to>
                                    </p:set>
                                    <p:animEffect transition="in" filter="fade">
                                      <p:cBhvr>
                                        <p:cTn id="81" dur="500"/>
                                        <p:tgtEl>
                                          <p:spTgt spid="6">
                                            <p:txEl>
                                              <p:pRg st="9" end="9"/>
                                            </p:txEl>
                                          </p:spTgt>
                                        </p:tgtEl>
                                      </p:cBhvr>
                                    </p:animEffect>
                                  </p:childTnLst>
                                </p:cTn>
                              </p:par>
                            </p:childTnLst>
                          </p:cTn>
                        </p:par>
                        <p:par>
                          <p:cTn id="82" fill="hold">
                            <p:stCondLst>
                              <p:cond delay="2145"/>
                            </p:stCondLst>
                            <p:childTnLst>
                              <p:par>
                                <p:cTn id="83" presetID="10" presetClass="entr" presetSubtype="0" fill="hold" nodeType="afterEffect">
                                  <p:stCondLst>
                                    <p:cond delay="500"/>
                                  </p:stCondLst>
                                  <p:iterate type="lt">
                                    <p:tmPct val="7000"/>
                                  </p:iterate>
                                  <p:childTnLst>
                                    <p:set>
                                      <p:cBhvr>
                                        <p:cTn id="84" dur="1" fill="hold">
                                          <p:stCondLst>
                                            <p:cond delay="0"/>
                                          </p:stCondLst>
                                        </p:cTn>
                                        <p:tgtEl>
                                          <p:spTgt spid="6">
                                            <p:txEl>
                                              <p:pRg st="10" end="10"/>
                                            </p:txEl>
                                          </p:spTgt>
                                        </p:tgtEl>
                                        <p:attrNameLst>
                                          <p:attrName>style.visibility</p:attrName>
                                        </p:attrNameLst>
                                      </p:cBhvr>
                                      <p:to>
                                        <p:strVal val="visible"/>
                                      </p:to>
                                    </p:set>
                                    <p:animEffect transition="in" filter="fade">
                                      <p:cBhvr>
                                        <p:cTn id="85"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4028" y="1038469"/>
            <a:ext cx="4882896" cy="214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687568" y="3249777"/>
            <a:ext cx="2752344" cy="215444"/>
          </a:xfrm>
          <a:prstGeom prst="rect">
            <a:avLst/>
          </a:prstGeom>
        </p:spPr>
        <p:txBody>
          <a:bodyPr wrap="square">
            <a:spAutoFit/>
          </a:bodyPr>
          <a:lstStyle/>
          <a:p>
            <a:pPr algn="ctr"/>
            <a:r>
              <a:rPr lang="en-US" sz="800" dirty="0" smtClean="0">
                <a:latin typeface="Arial" pitchFamily="34" charset="0"/>
                <a:cs typeface="Arial" pitchFamily="34" charset="0"/>
              </a:rPr>
              <a:t>Introduction to Mechatronics, Figure 10.29  p. 213.</a:t>
            </a:r>
            <a:endParaRPr lang="en-US" sz="800" dirty="0">
              <a:latin typeface="Arial" pitchFamily="34" charset="0"/>
              <a:cs typeface="Arial" pitchFamily="34" charset="0"/>
            </a:endParaRPr>
          </a:p>
        </p:txBody>
      </p:sp>
      <p:sp>
        <p:nvSpPr>
          <p:cNvPr id="2" name="Title 1"/>
          <p:cNvSpPr>
            <a:spLocks noGrp="1"/>
          </p:cNvSpPr>
          <p:nvPr>
            <p:ph type="title"/>
          </p:nvPr>
        </p:nvSpPr>
        <p:spPr>
          <a:xfrm>
            <a:off x="533400" y="228918"/>
            <a:ext cx="8153400" cy="715962"/>
          </a:xfrm>
        </p:spPr>
        <p:txBody>
          <a:bodyPr>
            <a:normAutofit fontScale="90000"/>
          </a:bodyPr>
          <a:lstStyle/>
          <a:p>
            <a:r>
              <a:rPr lang="en-US" dirty="0" smtClean="0"/>
              <a:t>The MOSFET (hydraulic analogy)</a:t>
            </a:r>
            <a:endParaRPr lang="en-US" dirty="0"/>
          </a:p>
        </p:txBody>
      </p:sp>
      <p:sp>
        <p:nvSpPr>
          <p:cNvPr id="3" name="Date Placeholder 2"/>
          <p:cNvSpPr>
            <a:spLocks noGrp="1"/>
          </p:cNvSpPr>
          <p:nvPr>
            <p:ph type="dt" sz="half" idx="10"/>
          </p:nvPr>
        </p:nvSpPr>
        <p:spPr/>
        <p:txBody>
          <a:bodyPr/>
          <a:lstStyle/>
          <a:p>
            <a:fld id="{AE5D214F-4114-46FE-BB7E-AFD060EDF557}"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32</a:t>
            </a:fld>
            <a:endParaRPr lang="en-US" dirty="0"/>
          </a:p>
        </p:txBody>
      </p:sp>
      <p:sp>
        <p:nvSpPr>
          <p:cNvPr id="6" name="Content Placeholder 5"/>
          <p:cNvSpPr>
            <a:spLocks noGrp="1"/>
          </p:cNvSpPr>
          <p:nvPr>
            <p:ph sz="quarter" idx="1"/>
          </p:nvPr>
        </p:nvSpPr>
        <p:spPr>
          <a:xfrm>
            <a:off x="533400" y="990600"/>
            <a:ext cx="3864864" cy="5035296"/>
          </a:xfrm>
        </p:spPr>
        <p:txBody>
          <a:bodyPr>
            <a:normAutofit/>
          </a:bodyPr>
          <a:lstStyle/>
          <a:p>
            <a:r>
              <a:rPr lang="en-US" sz="2200" dirty="0" smtClean="0"/>
              <a:t>Gate to source ‘pressure’ (voltage) controls drain-source flow restriction (R</a:t>
            </a:r>
            <a:r>
              <a:rPr lang="en-US" sz="2200" baseline="-25000" dirty="0" smtClean="0"/>
              <a:t>DS</a:t>
            </a:r>
            <a:r>
              <a:rPr lang="en-US" sz="2200" dirty="0" smtClean="0"/>
              <a:t>)</a:t>
            </a:r>
          </a:p>
          <a:p>
            <a:pPr lvl="1"/>
            <a:r>
              <a:rPr lang="en-US" sz="2000" dirty="0" smtClean="0"/>
              <a:t>Small gate capacitance</a:t>
            </a:r>
          </a:p>
          <a:p>
            <a:pPr lvl="2"/>
            <a:r>
              <a:rPr lang="en-US" sz="1600" dirty="0" smtClean="0"/>
              <a:t>Small transient current to build up V</a:t>
            </a:r>
            <a:r>
              <a:rPr lang="en-US" sz="1600" baseline="-25000" dirty="0" smtClean="0"/>
              <a:t>GS</a:t>
            </a:r>
            <a:r>
              <a:rPr lang="en-US" sz="1600" dirty="0" smtClean="0"/>
              <a:t>, but none needed in steady state</a:t>
            </a:r>
          </a:p>
        </p:txBody>
      </p:sp>
    </p:spTree>
    <p:extLst>
      <p:ext uri="{BB962C8B-B14F-4D97-AF65-F5344CB8AC3E}">
        <p14:creationId xmlns:p14="http://schemas.microsoft.com/office/powerpoint/2010/main" val="40288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7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7000"/>
                                  </p:iterate>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7000"/>
                                  </p:iterate>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631180" y="3281221"/>
            <a:ext cx="2752344" cy="215444"/>
          </a:xfrm>
          <a:prstGeom prst="rect">
            <a:avLst/>
          </a:prstGeom>
        </p:spPr>
        <p:txBody>
          <a:bodyPr wrap="square">
            <a:spAutoFit/>
          </a:bodyPr>
          <a:lstStyle/>
          <a:p>
            <a:pPr algn="ctr"/>
            <a:r>
              <a:rPr lang="en-US" sz="800" dirty="0" smtClean="0">
                <a:latin typeface="Arial" pitchFamily="34" charset="0"/>
                <a:cs typeface="Arial" pitchFamily="34" charset="0"/>
              </a:rPr>
              <a:t>Introduction to Mechatronics, Figure 10.32  p. 215.</a:t>
            </a:r>
            <a:endParaRPr lang="en-US" sz="800" dirty="0">
              <a:latin typeface="Arial" pitchFamily="34" charset="0"/>
              <a:cs typeface="Arial" pitchFamily="34" charset="0"/>
            </a:endParaRPr>
          </a:p>
        </p:txBody>
      </p:sp>
      <p:sp>
        <p:nvSpPr>
          <p:cNvPr id="2" name="Title 1"/>
          <p:cNvSpPr>
            <a:spLocks noGrp="1"/>
          </p:cNvSpPr>
          <p:nvPr>
            <p:ph type="title"/>
          </p:nvPr>
        </p:nvSpPr>
        <p:spPr>
          <a:xfrm>
            <a:off x="533400" y="228918"/>
            <a:ext cx="8153400" cy="715962"/>
          </a:xfrm>
        </p:spPr>
        <p:txBody>
          <a:bodyPr>
            <a:normAutofit/>
          </a:bodyPr>
          <a:lstStyle/>
          <a:p>
            <a:r>
              <a:rPr lang="en-US" sz="3500" dirty="0" smtClean="0"/>
              <a:t>MOSFET high and low-side drive examples</a:t>
            </a:r>
            <a:endParaRPr lang="en-US" sz="3500" dirty="0"/>
          </a:p>
        </p:txBody>
      </p:sp>
      <p:sp>
        <p:nvSpPr>
          <p:cNvPr id="3" name="Date Placeholder 2"/>
          <p:cNvSpPr>
            <a:spLocks noGrp="1"/>
          </p:cNvSpPr>
          <p:nvPr>
            <p:ph type="dt" sz="half" idx="10"/>
          </p:nvPr>
        </p:nvSpPr>
        <p:spPr/>
        <p:txBody>
          <a:bodyPr/>
          <a:lstStyle/>
          <a:p>
            <a:fld id="{B0C5AFE6-5083-4B66-947B-8E77B5BD2B6A}"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33</a:t>
            </a:fld>
            <a:endParaRPr lang="en-US" dirty="0"/>
          </a:p>
        </p:txBody>
      </p:sp>
      <p:sp>
        <p:nvSpPr>
          <p:cNvPr id="6" name="Content Placeholder 5"/>
          <p:cNvSpPr>
            <a:spLocks noGrp="1"/>
          </p:cNvSpPr>
          <p:nvPr>
            <p:ph sz="quarter" idx="1"/>
          </p:nvPr>
        </p:nvSpPr>
        <p:spPr>
          <a:xfrm>
            <a:off x="533400" y="990600"/>
            <a:ext cx="3864864" cy="5035296"/>
          </a:xfrm>
        </p:spPr>
        <p:txBody>
          <a:bodyPr>
            <a:normAutofit/>
          </a:bodyPr>
          <a:lstStyle/>
          <a:p>
            <a:r>
              <a:rPr lang="en-US" sz="2200" dirty="0" smtClean="0"/>
              <a:t>Low-side drive</a:t>
            </a:r>
          </a:p>
          <a:p>
            <a:pPr lvl="1"/>
            <a:r>
              <a:rPr lang="en-US" sz="2000" dirty="0" smtClean="0"/>
              <a:t>Use an N-channel MOSFET</a:t>
            </a:r>
          </a:p>
          <a:p>
            <a:pPr lvl="2"/>
            <a:r>
              <a:rPr lang="en-US" sz="1600" dirty="0" smtClean="0"/>
              <a:t>For ‘logic level’ MOSFET, V</a:t>
            </a:r>
            <a:r>
              <a:rPr lang="en-US" sz="1600" baseline="-25000" dirty="0" smtClean="0"/>
              <a:t>GS</a:t>
            </a:r>
            <a:r>
              <a:rPr lang="en-US" sz="1600" dirty="0" smtClean="0"/>
              <a:t> should be about 5 V to achieve low </a:t>
            </a:r>
            <a:r>
              <a:rPr lang="en-US" sz="1600" dirty="0" err="1" smtClean="0"/>
              <a:t>R</a:t>
            </a:r>
            <a:r>
              <a:rPr lang="en-US" sz="1600" baseline="-25000" dirty="0" err="1" smtClean="0"/>
              <a:t>DS</a:t>
            </a:r>
            <a:r>
              <a:rPr lang="en-US" sz="1600" baseline="-30000" dirty="0" err="1" smtClean="0"/>
              <a:t>on</a:t>
            </a:r>
            <a:endParaRPr lang="en-US" sz="1600" baseline="-30000" dirty="0" smtClean="0"/>
          </a:p>
          <a:p>
            <a:pPr lvl="2"/>
            <a:r>
              <a:rPr lang="en-US" sz="1600" dirty="0"/>
              <a:t>For </a:t>
            </a:r>
            <a:r>
              <a:rPr lang="en-US" sz="1600" dirty="0" smtClean="0"/>
              <a:t>regular power MOSFET, </a:t>
            </a:r>
            <a:r>
              <a:rPr lang="en-US" sz="1600" dirty="0"/>
              <a:t>V</a:t>
            </a:r>
            <a:r>
              <a:rPr lang="en-US" sz="1600" baseline="-25000" dirty="0"/>
              <a:t>GS</a:t>
            </a:r>
            <a:r>
              <a:rPr lang="en-US" sz="1600" dirty="0"/>
              <a:t> should be about </a:t>
            </a:r>
            <a:r>
              <a:rPr lang="en-US" sz="1600" dirty="0" smtClean="0"/>
              <a:t>10 </a:t>
            </a:r>
            <a:r>
              <a:rPr lang="en-US" sz="1600" dirty="0"/>
              <a:t>V to achieve low </a:t>
            </a:r>
            <a:r>
              <a:rPr lang="en-US" sz="1600" dirty="0" err="1"/>
              <a:t>R</a:t>
            </a:r>
            <a:r>
              <a:rPr lang="en-US" sz="1600" baseline="-25000" dirty="0" err="1"/>
              <a:t>DS</a:t>
            </a:r>
            <a:r>
              <a:rPr lang="en-US" sz="1600" baseline="-30000" dirty="0" err="1"/>
              <a:t>on</a:t>
            </a:r>
            <a:endParaRPr lang="en-US" sz="1600" baseline="-30000" dirty="0"/>
          </a:p>
          <a:p>
            <a:r>
              <a:rPr lang="en-US" sz="2200" dirty="0" smtClean="0"/>
              <a:t>High-side </a:t>
            </a:r>
            <a:r>
              <a:rPr lang="en-US" sz="2200" dirty="0"/>
              <a:t>drive</a:t>
            </a:r>
          </a:p>
          <a:p>
            <a:pPr lvl="1"/>
            <a:r>
              <a:rPr lang="en-US" sz="2000" dirty="0" smtClean="0"/>
              <a:t>Use a P-channel </a:t>
            </a:r>
            <a:r>
              <a:rPr lang="en-US" sz="2000" dirty="0"/>
              <a:t>MOSFET</a:t>
            </a:r>
          </a:p>
          <a:p>
            <a:pPr lvl="2"/>
            <a:r>
              <a:rPr lang="en-US" sz="1600" dirty="0"/>
              <a:t>For ‘logic level’ MOSFET, V</a:t>
            </a:r>
            <a:r>
              <a:rPr lang="en-US" sz="1600" baseline="-25000" dirty="0"/>
              <a:t>GS</a:t>
            </a:r>
            <a:r>
              <a:rPr lang="en-US" sz="1600" dirty="0"/>
              <a:t> should be about </a:t>
            </a:r>
            <a:r>
              <a:rPr lang="en-US" sz="1600" dirty="0" smtClean="0"/>
              <a:t>-5 </a:t>
            </a:r>
            <a:r>
              <a:rPr lang="en-US" sz="1600" dirty="0"/>
              <a:t>V to achieve low </a:t>
            </a:r>
            <a:r>
              <a:rPr lang="en-US" sz="1600" dirty="0" err="1"/>
              <a:t>R</a:t>
            </a:r>
            <a:r>
              <a:rPr lang="en-US" sz="1600" baseline="-25000" dirty="0" err="1"/>
              <a:t>DS</a:t>
            </a:r>
            <a:r>
              <a:rPr lang="en-US" sz="1600" baseline="-30000" dirty="0" err="1"/>
              <a:t>on</a:t>
            </a:r>
            <a:endParaRPr lang="en-US" sz="1600" baseline="-30000" dirty="0"/>
          </a:p>
          <a:p>
            <a:pPr lvl="2"/>
            <a:r>
              <a:rPr lang="en-US" sz="1600" dirty="0"/>
              <a:t>For regular power MOSFET, V</a:t>
            </a:r>
            <a:r>
              <a:rPr lang="en-US" sz="1600" baseline="-25000" dirty="0"/>
              <a:t>GS</a:t>
            </a:r>
            <a:r>
              <a:rPr lang="en-US" sz="1600" dirty="0"/>
              <a:t> should be about </a:t>
            </a:r>
            <a:r>
              <a:rPr lang="en-US" sz="1600" dirty="0" smtClean="0"/>
              <a:t>-10 </a:t>
            </a:r>
            <a:r>
              <a:rPr lang="en-US" sz="1600" dirty="0"/>
              <a:t>V to achieve low </a:t>
            </a:r>
            <a:r>
              <a:rPr lang="en-US" sz="1600" dirty="0" err="1"/>
              <a:t>R</a:t>
            </a:r>
            <a:r>
              <a:rPr lang="en-US" sz="1600" baseline="-25000" dirty="0" err="1"/>
              <a:t>DS</a:t>
            </a:r>
            <a:r>
              <a:rPr lang="en-US" sz="1600" baseline="-30000" dirty="0" err="1"/>
              <a:t>on</a:t>
            </a:r>
            <a:endParaRPr lang="en-US" sz="1600" baseline="-30000" dirty="0" smtClean="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2977" y="1051560"/>
            <a:ext cx="1748751" cy="2164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3455" y="3666744"/>
            <a:ext cx="1747795" cy="2167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631180" y="5911645"/>
            <a:ext cx="2752344" cy="215444"/>
          </a:xfrm>
          <a:prstGeom prst="rect">
            <a:avLst/>
          </a:prstGeom>
        </p:spPr>
        <p:txBody>
          <a:bodyPr wrap="square">
            <a:spAutoFit/>
          </a:bodyPr>
          <a:lstStyle/>
          <a:p>
            <a:pPr algn="ctr"/>
            <a:r>
              <a:rPr lang="en-US" sz="800" dirty="0" smtClean="0">
                <a:latin typeface="Arial" pitchFamily="34" charset="0"/>
                <a:cs typeface="Arial" pitchFamily="34" charset="0"/>
              </a:rPr>
              <a:t>Introduction to Mechatronics, Figure 10.33  p. 216.</a:t>
            </a:r>
            <a:endParaRPr lang="en-US" sz="800" dirty="0">
              <a:latin typeface="Arial" pitchFamily="34" charset="0"/>
              <a:cs typeface="Arial" pitchFamily="34" charset="0"/>
            </a:endParaRPr>
          </a:p>
        </p:txBody>
      </p:sp>
      <p:sp>
        <p:nvSpPr>
          <p:cNvPr id="12" name="Rectangle 11"/>
          <p:cNvSpPr/>
          <p:nvPr/>
        </p:nvSpPr>
        <p:spPr>
          <a:xfrm>
            <a:off x="5253228" y="1250147"/>
            <a:ext cx="1257300" cy="276999"/>
          </a:xfrm>
          <a:prstGeom prst="rect">
            <a:avLst/>
          </a:prstGeom>
          <a:ln w="19050">
            <a:solidFill>
              <a:srgbClr val="FF0000"/>
            </a:solidFill>
          </a:ln>
        </p:spPr>
        <p:txBody>
          <a:bodyPr wrap="square">
            <a:spAutoFit/>
          </a:bodyPr>
          <a:lstStyle/>
          <a:p>
            <a:pPr algn="ctr"/>
            <a:r>
              <a:rPr lang="en-US" sz="1200" b="1" dirty="0" smtClean="0">
                <a:latin typeface="Arial" pitchFamily="34" charset="0"/>
                <a:cs typeface="Arial" pitchFamily="34" charset="0"/>
              </a:rPr>
              <a:t>Low-side drive</a:t>
            </a:r>
            <a:endParaRPr lang="en-US" sz="1200" b="1" dirty="0">
              <a:latin typeface="Arial" pitchFamily="34" charset="0"/>
              <a:cs typeface="Arial" pitchFamily="34" charset="0"/>
            </a:endParaRPr>
          </a:p>
        </p:txBody>
      </p:sp>
      <p:sp>
        <p:nvSpPr>
          <p:cNvPr id="13" name="Rectangle 12"/>
          <p:cNvSpPr/>
          <p:nvPr/>
        </p:nvSpPr>
        <p:spPr>
          <a:xfrm>
            <a:off x="4875676" y="4611808"/>
            <a:ext cx="1369675" cy="276999"/>
          </a:xfrm>
          <a:prstGeom prst="rect">
            <a:avLst/>
          </a:prstGeom>
          <a:ln w="19050">
            <a:solidFill>
              <a:srgbClr val="FF0000"/>
            </a:solidFill>
          </a:ln>
        </p:spPr>
        <p:txBody>
          <a:bodyPr wrap="square">
            <a:spAutoFit/>
          </a:bodyPr>
          <a:lstStyle/>
          <a:p>
            <a:pPr algn="ctr"/>
            <a:r>
              <a:rPr lang="en-US" sz="1200" b="1" dirty="0" smtClean="0">
                <a:latin typeface="Arial" pitchFamily="34" charset="0"/>
                <a:cs typeface="Arial" pitchFamily="34" charset="0"/>
              </a:rPr>
              <a:t>High-side drive</a:t>
            </a:r>
            <a:endParaRPr lang="en-US" sz="1200" b="1" dirty="0">
              <a:latin typeface="Arial" pitchFamily="34" charset="0"/>
              <a:cs typeface="Arial" pitchFamily="34" charset="0"/>
            </a:endParaRPr>
          </a:p>
        </p:txBody>
      </p:sp>
    </p:spTree>
    <p:extLst>
      <p:ext uri="{BB962C8B-B14F-4D97-AF65-F5344CB8AC3E}">
        <p14:creationId xmlns:p14="http://schemas.microsoft.com/office/powerpoint/2010/main" val="249212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iterate type="lt">
                                    <p:tmPct val="7000"/>
                                  </p:iterate>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iterate type="lt">
                                    <p:tmPct val="7000"/>
                                  </p:iterate>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lt">
                                    <p:tmPct val="7000"/>
                                  </p:iterate>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lt">
                                    <p:tmPct val="7000"/>
                                  </p:iterate>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lt">
                                    <p:tmPct val="7000"/>
                                  </p:iterate>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lt">
                                    <p:tmPct val="7000"/>
                                  </p:iterate>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lt">
                                    <p:tmPct val="7000"/>
                                  </p:iterate>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iterate type="lt">
                                    <p:tmPct val="7000"/>
                                  </p:iterate>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par>
                          <p:cTn id="53" fill="hold">
                            <p:stCondLst>
                              <p:cond delay="2495"/>
                            </p:stCondLst>
                            <p:childTnLst>
                              <p:par>
                                <p:cTn id="54" presetID="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childTnLst>
                                </p:cTn>
                              </p:par>
                            </p:childTnLst>
                          </p:cTn>
                        </p:par>
                        <p:par>
                          <p:cTn id="56" fill="hold">
                            <p:stCondLst>
                              <p:cond delay="2495"/>
                            </p:stCondLst>
                            <p:childTnLst>
                              <p:par>
                                <p:cTn id="57" presetID="1"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par>
                          <p:cTn id="59" fill="hold">
                            <p:stCondLst>
                              <p:cond delay="2495"/>
                            </p:stCondLst>
                            <p:childTnLst>
                              <p:par>
                                <p:cTn id="60" presetID="1"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11" grpId="0"/>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274638"/>
            <a:ext cx="7772400" cy="774233"/>
          </a:xfrm>
        </p:spPr>
        <p:txBody>
          <a:bodyPr>
            <a:normAutofit fontScale="90000"/>
          </a:bodyPr>
          <a:lstStyle/>
          <a:p>
            <a:r>
              <a:rPr lang="en-US" dirty="0" smtClean="0"/>
              <a:t>Logic Level vs. ‘regular’ Power MOSFET</a:t>
            </a:r>
            <a:endParaRPr lang="en-US" dirty="0"/>
          </a:p>
        </p:txBody>
      </p:sp>
      <p:sp>
        <p:nvSpPr>
          <p:cNvPr id="3" name="Date Placeholder 2"/>
          <p:cNvSpPr>
            <a:spLocks noGrp="1"/>
          </p:cNvSpPr>
          <p:nvPr>
            <p:ph type="dt" sz="half" idx="10"/>
          </p:nvPr>
        </p:nvSpPr>
        <p:spPr/>
        <p:txBody>
          <a:bodyPr/>
          <a:lstStyle/>
          <a:p>
            <a:fld id="{2B8AB214-3D3E-42B9-8B92-DDC7E8D3B083}"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34</a:t>
            </a:fld>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408" y="1962341"/>
            <a:ext cx="3880556"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477743" y="5705135"/>
            <a:ext cx="2095958" cy="338554"/>
          </a:xfrm>
          <a:prstGeom prst="rect">
            <a:avLst/>
          </a:prstGeom>
        </p:spPr>
        <p:txBody>
          <a:bodyPr wrap="none">
            <a:spAutoFit/>
          </a:bodyPr>
          <a:lstStyle/>
          <a:p>
            <a:r>
              <a:rPr lang="en-US" sz="1600" dirty="0"/>
              <a:t>http://</a:t>
            </a:r>
            <a:r>
              <a:rPr lang="en-US" sz="1600" dirty="0" smtClean="0"/>
              <a:t>www.vishay.com/</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55" y="1962341"/>
            <a:ext cx="371982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796368" y="1406561"/>
            <a:ext cx="1229824" cy="523220"/>
          </a:xfrm>
          <a:prstGeom prst="rect">
            <a:avLst/>
          </a:prstGeom>
        </p:spPr>
        <p:txBody>
          <a:bodyPr wrap="none">
            <a:spAutoFit/>
          </a:bodyPr>
          <a:lstStyle/>
          <a:p>
            <a:r>
              <a:rPr lang="en-US" sz="2800" b="1" dirty="0" smtClean="0"/>
              <a:t>IRL520</a:t>
            </a:r>
          </a:p>
        </p:txBody>
      </p:sp>
      <p:sp>
        <p:nvSpPr>
          <p:cNvPr id="13" name="Rectangle 12"/>
          <p:cNvSpPr/>
          <p:nvPr/>
        </p:nvSpPr>
        <p:spPr>
          <a:xfrm>
            <a:off x="5803099" y="1406561"/>
            <a:ext cx="1218603" cy="523220"/>
          </a:xfrm>
          <a:prstGeom prst="rect">
            <a:avLst/>
          </a:prstGeom>
        </p:spPr>
        <p:txBody>
          <a:bodyPr wrap="none">
            <a:spAutoFit/>
          </a:bodyPr>
          <a:lstStyle/>
          <a:p>
            <a:r>
              <a:rPr lang="en-US" sz="2800" b="1" dirty="0" smtClean="0"/>
              <a:t>IRF520</a:t>
            </a: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897160" y="5630760"/>
              <a:ext cx="2954880" cy="738720"/>
            </p14:xfrm>
          </p:contentPart>
        </mc:Choice>
        <mc:Fallback xmlns="">
          <p:pic>
            <p:nvPicPr>
              <p:cNvPr id="2" name="Ink 1"/>
              <p:cNvPicPr/>
              <p:nvPr/>
            </p:nvPicPr>
            <p:blipFill>
              <a:blip r:embed="rId5"/>
              <a:stretch>
                <a:fillRect/>
              </a:stretch>
            </p:blipFill>
            <p:spPr>
              <a:xfrm>
                <a:off x="5892480" y="5622120"/>
                <a:ext cx="2969640" cy="756000"/>
              </a:xfrm>
              <a:prstGeom prst="rect">
                <a:avLst/>
              </a:prstGeom>
            </p:spPr>
          </p:pic>
        </mc:Fallback>
      </mc:AlternateContent>
    </p:spTree>
    <p:extLst>
      <p:ext uri="{BB962C8B-B14F-4D97-AF65-F5344CB8AC3E}">
        <p14:creationId xmlns:p14="http://schemas.microsoft.com/office/powerpoint/2010/main" val="1637053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918"/>
            <a:ext cx="8153400" cy="715962"/>
          </a:xfrm>
        </p:spPr>
        <p:txBody>
          <a:bodyPr>
            <a:normAutofit fontScale="90000"/>
          </a:bodyPr>
          <a:lstStyle/>
          <a:p>
            <a:r>
              <a:rPr lang="en-US" dirty="0" smtClean="0"/>
              <a:t>BJT vs. MOSFET – which to use?</a:t>
            </a:r>
            <a:endParaRPr lang="en-US" dirty="0"/>
          </a:p>
        </p:txBody>
      </p:sp>
      <p:sp>
        <p:nvSpPr>
          <p:cNvPr id="3" name="Date Placeholder 2"/>
          <p:cNvSpPr>
            <a:spLocks noGrp="1"/>
          </p:cNvSpPr>
          <p:nvPr>
            <p:ph type="dt" sz="half" idx="10"/>
          </p:nvPr>
        </p:nvSpPr>
        <p:spPr/>
        <p:txBody>
          <a:bodyPr/>
          <a:lstStyle/>
          <a:p>
            <a:fld id="{461A7AF0-7892-441E-B5DF-8FCC667658B9}"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35</a:t>
            </a:fld>
            <a:endParaRPr lang="en-US" dirty="0"/>
          </a:p>
        </p:txBody>
      </p:sp>
      <p:sp>
        <p:nvSpPr>
          <p:cNvPr id="6" name="Content Placeholder 5"/>
          <p:cNvSpPr>
            <a:spLocks noGrp="1"/>
          </p:cNvSpPr>
          <p:nvPr>
            <p:ph sz="quarter" idx="1"/>
          </p:nvPr>
        </p:nvSpPr>
        <p:spPr>
          <a:xfrm>
            <a:off x="533400" y="1082040"/>
            <a:ext cx="8153400" cy="4989576"/>
          </a:xfrm>
        </p:spPr>
        <p:txBody>
          <a:bodyPr>
            <a:noAutofit/>
          </a:bodyPr>
          <a:lstStyle/>
          <a:p>
            <a:r>
              <a:rPr lang="en-US" sz="2400" dirty="0" smtClean="0"/>
              <a:t>Depends on how much control voltage and current is available</a:t>
            </a:r>
          </a:p>
          <a:p>
            <a:pPr lvl="1"/>
            <a:r>
              <a:rPr lang="en-US" dirty="0" smtClean="0"/>
              <a:t>Some overlap where either type could be used</a:t>
            </a:r>
          </a:p>
          <a:p>
            <a:pPr lvl="2"/>
            <a:r>
              <a:rPr lang="en-US" sz="1800" dirty="0" smtClean="0"/>
              <a:t>Decide based on cost, complexity, and efficiency</a:t>
            </a:r>
          </a:p>
          <a:p>
            <a:pPr lvl="1"/>
            <a:r>
              <a:rPr lang="en-US" dirty="0" smtClean="0"/>
              <a:t>BJT advantages</a:t>
            </a:r>
          </a:p>
          <a:p>
            <a:pPr lvl="2"/>
            <a:r>
              <a:rPr lang="en-US" sz="1800" dirty="0" smtClean="0"/>
              <a:t>When control voltage is relatively small (i.e., less than 3 V)</a:t>
            </a:r>
          </a:p>
          <a:p>
            <a:pPr lvl="2"/>
            <a:r>
              <a:rPr lang="en-US" sz="1800" dirty="0" smtClean="0"/>
              <a:t>Higher voltage switching capability</a:t>
            </a:r>
          </a:p>
          <a:p>
            <a:pPr lvl="1"/>
            <a:r>
              <a:rPr lang="en-US" dirty="0" smtClean="0"/>
              <a:t>MOSFET advantages</a:t>
            </a:r>
          </a:p>
          <a:p>
            <a:pPr lvl="2"/>
            <a:r>
              <a:rPr lang="en-US" sz="1800" dirty="0" smtClean="0"/>
              <a:t>When lowest voltage drop or lowest power dissipation across the switch is required</a:t>
            </a:r>
          </a:p>
          <a:p>
            <a:pPr lvl="2"/>
            <a:r>
              <a:rPr lang="en-US" sz="1800" dirty="0" smtClean="0"/>
              <a:t>When sufficient voltage is available, but not sufficient control current</a:t>
            </a:r>
          </a:p>
          <a:p>
            <a:pPr lvl="3"/>
            <a:r>
              <a:rPr lang="en-US" sz="1800" dirty="0" smtClean="0"/>
              <a:t>Gate drivers are available (ex. LTC1157)</a:t>
            </a:r>
          </a:p>
          <a:p>
            <a:pPr lvl="2"/>
            <a:r>
              <a:rPr lang="en-US" sz="1800" dirty="0" smtClean="0"/>
              <a:t>Less complex (no extra resistor), but may be more expensive</a:t>
            </a:r>
          </a:p>
        </p:txBody>
      </p:sp>
    </p:spTree>
    <p:extLst>
      <p:ext uri="{BB962C8B-B14F-4D97-AF65-F5344CB8AC3E}">
        <p14:creationId xmlns:p14="http://schemas.microsoft.com/office/powerpoint/2010/main" val="10660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iterate type="wd">
                                    <p:tmPct val="10000"/>
                                  </p:iterate>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par>
                          <p:cTn id="15" fill="hold">
                            <p:stCondLst>
                              <p:cond delay="950"/>
                            </p:stCondLst>
                            <p:childTnLst>
                              <p:par>
                                <p:cTn id="16" presetID="10" presetClass="entr" presetSubtype="0" fill="hold" nodeType="afterEffect">
                                  <p:stCondLst>
                                    <p:cond delay="500"/>
                                  </p:stCondLst>
                                  <p:iterate type="wd">
                                    <p:tmPct val="10000"/>
                                  </p:iterate>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childTnLst>
                          </p:cTn>
                        </p:par>
                        <p:par>
                          <p:cTn id="19" fill="hold">
                            <p:stCondLst>
                              <p:cond delay="2300"/>
                            </p:stCondLst>
                            <p:childTnLst>
                              <p:par>
                                <p:cTn id="20" presetID="10" presetClass="entr" presetSubtype="0" fill="hold" nodeType="afterEffect">
                                  <p:stCondLst>
                                    <p:cond delay="500"/>
                                  </p:stCondLst>
                                  <p:iterate type="wd">
                                    <p:tmPct val="10000"/>
                                  </p:iterate>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iterate type="wd">
                                    <p:tmPct val="10000"/>
                                  </p:iterate>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iterate type="wd">
                                    <p:tmPct val="10000"/>
                                  </p:iterate>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iterate type="wd">
                                    <p:tmPct val="10000"/>
                                  </p:iterate>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iterate type="wd">
                                    <p:tmPct val="10000"/>
                                  </p:iterate>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iterate type="wd">
                                    <p:tmPct val="10000"/>
                                  </p:iterate>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iterate type="wd">
                                    <p:tmPct val="10000"/>
                                  </p:iterate>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iterate type="wd">
                                    <p:tmPct val="10000"/>
                                  </p:iterate>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iterate type="wd">
                                    <p:tmPct val="10000"/>
                                  </p:iterate>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Intrinsically Safe Circuits</a:t>
            </a:r>
            <a:endParaRPr lang="en-US" dirty="0"/>
          </a:p>
        </p:txBody>
      </p:sp>
      <p:sp>
        <p:nvSpPr>
          <p:cNvPr id="3" name="Date Placeholder 2"/>
          <p:cNvSpPr>
            <a:spLocks noGrp="1"/>
          </p:cNvSpPr>
          <p:nvPr>
            <p:ph type="dt" sz="half" idx="10"/>
          </p:nvPr>
        </p:nvSpPr>
        <p:spPr/>
        <p:txBody>
          <a:bodyPr/>
          <a:lstStyle/>
          <a:p>
            <a:fld id="{09BBA5A9-BB21-4BCA-90A6-C6CF7866AAEA}"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36</a:t>
            </a:fld>
            <a:endParaRPr lang="en-US" dirty="0"/>
          </a:p>
        </p:txBody>
      </p:sp>
      <p:sp>
        <p:nvSpPr>
          <p:cNvPr id="6" name="Content Placeholder 5"/>
          <p:cNvSpPr>
            <a:spLocks noGrp="1"/>
          </p:cNvSpPr>
          <p:nvPr>
            <p:ph sz="quarter" idx="1"/>
          </p:nvPr>
        </p:nvSpPr>
        <p:spPr>
          <a:xfrm>
            <a:off x="533400" y="990600"/>
            <a:ext cx="8153400" cy="891988"/>
          </a:xfrm>
        </p:spPr>
        <p:txBody>
          <a:bodyPr>
            <a:normAutofit/>
          </a:bodyPr>
          <a:lstStyle/>
          <a:p>
            <a:r>
              <a:rPr lang="en-US" sz="2400" dirty="0">
                <a:hlinkClick r:id="rId2"/>
              </a:rPr>
              <a:t>http://www.omega.com/temperature/z/pdf/z131-148.pdf</a:t>
            </a:r>
            <a:endParaRPr lang="en-US" sz="24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79" y="1842247"/>
            <a:ext cx="7627694" cy="2724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569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More Information</a:t>
            </a:r>
            <a:endParaRPr lang="en-US" dirty="0"/>
          </a:p>
        </p:txBody>
      </p:sp>
      <p:sp>
        <p:nvSpPr>
          <p:cNvPr id="6" name="Date Placeholder 5"/>
          <p:cNvSpPr>
            <a:spLocks noGrp="1"/>
          </p:cNvSpPr>
          <p:nvPr>
            <p:ph type="dt" sz="half" idx="10"/>
          </p:nvPr>
        </p:nvSpPr>
        <p:spPr/>
        <p:txBody>
          <a:bodyPr/>
          <a:lstStyle/>
          <a:p>
            <a:fld id="{47435A3F-517E-491B-88F0-9C17C0BCCBC5}" type="datetime1">
              <a:rPr lang="en-US" smtClean="0"/>
              <a:t>3/3/2016</a:t>
            </a:fld>
            <a:endParaRPr lang="en-US"/>
          </a:p>
        </p:txBody>
      </p:sp>
      <p:sp>
        <p:nvSpPr>
          <p:cNvPr id="7" name="Footer Placeholder 6"/>
          <p:cNvSpPr>
            <a:spLocks noGrp="1"/>
          </p:cNvSpPr>
          <p:nvPr>
            <p:ph type="ftr" sz="quarter" idx="11"/>
          </p:nvPr>
        </p:nvSpPr>
        <p:spPr/>
        <p:txBody>
          <a:bodyPr/>
          <a:lstStyle/>
          <a:p>
            <a:r>
              <a:rPr lang="en-US" smtClean="0"/>
              <a:t>BJ Furman SJSU Mechanical Engineering  ME 106</a:t>
            </a:r>
            <a:endParaRPr lang="en-US"/>
          </a:p>
        </p:txBody>
      </p:sp>
      <p:sp>
        <p:nvSpPr>
          <p:cNvPr id="5" name="Slide Number Placeholder 4"/>
          <p:cNvSpPr>
            <a:spLocks noGrp="1"/>
          </p:cNvSpPr>
          <p:nvPr>
            <p:ph type="sldNum" sz="quarter" idx="12"/>
          </p:nvPr>
        </p:nvSpPr>
        <p:spPr/>
        <p:txBody>
          <a:bodyPr/>
          <a:lstStyle/>
          <a:p>
            <a:fld id="{E38BA50E-BAE6-4426-82D3-815483C8565A}" type="slidenum">
              <a:rPr lang="en-US" smtClean="0"/>
              <a:t>37</a:t>
            </a:fld>
            <a:endParaRPr lang="en-US"/>
          </a:p>
        </p:txBody>
      </p:sp>
      <p:sp>
        <p:nvSpPr>
          <p:cNvPr id="3" name="Content Placeholder 2"/>
          <p:cNvSpPr>
            <a:spLocks noGrp="1"/>
          </p:cNvSpPr>
          <p:nvPr>
            <p:ph sz="quarter" idx="1"/>
          </p:nvPr>
        </p:nvSpPr>
        <p:spPr>
          <a:xfrm>
            <a:off x="533400" y="990600"/>
            <a:ext cx="8153400" cy="5273040"/>
          </a:xfrm>
        </p:spPr>
        <p:txBody>
          <a:bodyPr>
            <a:normAutofit/>
          </a:bodyPr>
          <a:lstStyle/>
          <a:p>
            <a:r>
              <a:rPr lang="fr-FR" i="1" dirty="0" err="1"/>
              <a:t>Transient</a:t>
            </a:r>
            <a:r>
              <a:rPr lang="fr-FR" i="1" dirty="0"/>
              <a:t> Suppression </a:t>
            </a:r>
            <a:r>
              <a:rPr lang="fr-FR" i="1" dirty="0" err="1"/>
              <a:t>Devices</a:t>
            </a:r>
            <a:r>
              <a:rPr lang="fr-FR" i="1" dirty="0"/>
              <a:t> and </a:t>
            </a:r>
            <a:r>
              <a:rPr lang="fr-FR" i="1" dirty="0" err="1"/>
              <a:t>Principles</a:t>
            </a:r>
            <a:endParaRPr lang="en-US" i="1" dirty="0" smtClean="0"/>
          </a:p>
          <a:p>
            <a:pPr marL="548640" lvl="3" indent="0">
              <a:spcBef>
                <a:spcPts val="0"/>
              </a:spcBef>
              <a:buClr>
                <a:schemeClr val="accent1"/>
              </a:buClr>
              <a:buNone/>
            </a:pPr>
            <a:r>
              <a:rPr lang="en-US" dirty="0">
                <a:hlinkClick r:id="rId2"/>
              </a:rPr>
              <a:t>http://</a:t>
            </a:r>
            <a:r>
              <a:rPr lang="en-US" dirty="0" smtClean="0">
                <a:hlinkClick r:id="rId2"/>
              </a:rPr>
              <a:t>www.littelfuse.com/data/en/Application_Notes/an9768.pdf</a:t>
            </a:r>
            <a:r>
              <a:rPr lang="en-US" dirty="0" smtClean="0"/>
              <a:t> </a:t>
            </a:r>
          </a:p>
          <a:p>
            <a:r>
              <a:rPr lang="en-US" i="1" dirty="0"/>
              <a:t>The application of relay coil suppression with DC relays</a:t>
            </a:r>
            <a:endParaRPr lang="en-US" i="1" dirty="0" smtClean="0"/>
          </a:p>
          <a:p>
            <a:pPr marL="548640" lvl="3" indent="0">
              <a:spcBef>
                <a:spcPts val="0"/>
              </a:spcBef>
              <a:buClr>
                <a:schemeClr val="accent1"/>
              </a:buClr>
              <a:buNone/>
            </a:pPr>
            <a:r>
              <a:rPr lang="en-US" dirty="0">
                <a:hlinkClick r:id="rId3"/>
              </a:rPr>
              <a:t>http://</a:t>
            </a:r>
            <a:r>
              <a:rPr lang="en-US" dirty="0" smtClean="0">
                <a:hlinkClick r:id="rId3"/>
              </a:rPr>
              <a:t>relays.te.com/appnotes/app_pdfs/13c3311.pdf</a:t>
            </a:r>
            <a:r>
              <a:rPr lang="en-US" dirty="0" smtClean="0"/>
              <a:t> </a:t>
            </a:r>
          </a:p>
          <a:p>
            <a:r>
              <a:rPr lang="en-US" i="1" dirty="0"/>
              <a:t>Coil Suppression Can Reduce Relay Life</a:t>
            </a:r>
          </a:p>
          <a:p>
            <a:pPr marL="548640" lvl="3" indent="0">
              <a:spcBef>
                <a:spcPts val="0"/>
              </a:spcBef>
              <a:buClr>
                <a:schemeClr val="accent1"/>
              </a:buClr>
              <a:buNone/>
            </a:pPr>
            <a:r>
              <a:rPr lang="en-US" dirty="0">
                <a:hlinkClick r:id="rId4"/>
              </a:rPr>
              <a:t>http://</a:t>
            </a:r>
            <a:r>
              <a:rPr lang="en-US" dirty="0" smtClean="0">
                <a:hlinkClick r:id="rId4"/>
              </a:rPr>
              <a:t>relays.te.com/appnotes/app_pdfs/13c3264.pdf</a:t>
            </a:r>
            <a:r>
              <a:rPr lang="en-US" dirty="0" smtClean="0"/>
              <a:t> </a:t>
            </a:r>
          </a:p>
          <a:p>
            <a:r>
              <a:rPr lang="en-US" i="1" dirty="0"/>
              <a:t>Determining Relay Coil </a:t>
            </a:r>
            <a:r>
              <a:rPr lang="en-US" i="1" dirty="0" smtClean="0"/>
              <a:t>Inductance</a:t>
            </a:r>
            <a:endParaRPr lang="en-US" i="1" dirty="0"/>
          </a:p>
          <a:p>
            <a:pPr marL="548640" lvl="3" indent="0">
              <a:spcBef>
                <a:spcPts val="0"/>
              </a:spcBef>
              <a:buClr>
                <a:schemeClr val="accent1"/>
              </a:buClr>
              <a:buNone/>
            </a:pPr>
            <a:r>
              <a:rPr lang="en-US">
                <a:hlinkClick r:id="rId5"/>
              </a:rPr>
              <a:t>http://</a:t>
            </a:r>
            <a:r>
              <a:rPr lang="en-US" smtClean="0">
                <a:hlinkClick r:id="rId5"/>
              </a:rPr>
              <a:t>relays.te.com/appnotes/app_pdfs/13c3344.pdf</a:t>
            </a:r>
            <a:r>
              <a:rPr lang="en-US" smtClean="0"/>
              <a:t> </a:t>
            </a:r>
            <a:endParaRPr lang="en-US" dirty="0" smtClean="0"/>
          </a:p>
          <a:p>
            <a:pPr marL="548640" lvl="3" indent="0">
              <a:spcBef>
                <a:spcPts val="0"/>
              </a:spcBef>
              <a:buClr>
                <a:schemeClr val="accent1"/>
              </a:buClr>
              <a:buNone/>
            </a:pPr>
            <a:endParaRPr lang="en-US" dirty="0" smtClean="0"/>
          </a:p>
          <a:p>
            <a:pPr marL="548640" lvl="3" indent="0">
              <a:spcBef>
                <a:spcPts val="0"/>
              </a:spcBef>
              <a:buClr>
                <a:schemeClr val="accent1"/>
              </a:buClr>
              <a:buNone/>
            </a:pPr>
            <a:endParaRPr lang="en-US" dirty="0" smtClean="0"/>
          </a:p>
        </p:txBody>
      </p:sp>
    </p:spTree>
    <p:extLst>
      <p:ext uri="{BB962C8B-B14F-4D97-AF65-F5344CB8AC3E}">
        <p14:creationId xmlns:p14="http://schemas.microsoft.com/office/powerpoint/2010/main" val="1839627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from last lecture</a:t>
            </a:r>
            <a:endParaRPr lang="en-US" dirty="0"/>
          </a:p>
        </p:txBody>
      </p:sp>
      <p:sp>
        <p:nvSpPr>
          <p:cNvPr id="3" name="Date Placeholder 2"/>
          <p:cNvSpPr>
            <a:spLocks noGrp="1"/>
          </p:cNvSpPr>
          <p:nvPr>
            <p:ph type="dt" sz="half" idx="10"/>
          </p:nvPr>
        </p:nvSpPr>
        <p:spPr/>
        <p:txBody>
          <a:bodyPr/>
          <a:lstStyle/>
          <a:p>
            <a:fld id="{870C577E-F32D-4F97-8CAC-A6AC3A577910}"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38</a:t>
            </a:fld>
            <a:endParaRPr lang="en-US" dirty="0"/>
          </a:p>
        </p:txBody>
      </p:sp>
      <p:sp>
        <p:nvSpPr>
          <p:cNvPr id="6" name="Content Placeholder 5"/>
          <p:cNvSpPr>
            <a:spLocks noGrp="1"/>
          </p:cNvSpPr>
          <p:nvPr>
            <p:ph sz="quarter" idx="1"/>
          </p:nvPr>
        </p:nvSpPr>
        <p:spPr/>
        <p:txBody>
          <a:bodyPr/>
          <a:lstStyle/>
          <a:p>
            <a:r>
              <a:rPr lang="en-US" dirty="0" smtClean="0"/>
              <a:t>BJT used as an ‘electronic switch’ to control power</a:t>
            </a:r>
          </a:p>
          <a:p>
            <a:r>
              <a:rPr lang="en-US" dirty="0" smtClean="0"/>
              <a:t>Two ‘flavors’ of BJT</a:t>
            </a:r>
          </a:p>
          <a:p>
            <a:pPr lvl="1"/>
            <a:r>
              <a:rPr lang="en-US" dirty="0" smtClean="0"/>
              <a:t>NPN</a:t>
            </a:r>
          </a:p>
          <a:p>
            <a:pPr lvl="2"/>
            <a:r>
              <a:rPr lang="en-US" dirty="0" smtClean="0"/>
              <a:t>Turn on with </a:t>
            </a:r>
            <a:r>
              <a:rPr lang="en-US" dirty="0" err="1" smtClean="0"/>
              <a:t>V</a:t>
            </a:r>
            <a:r>
              <a:rPr lang="en-US" baseline="-25000" dirty="0" err="1" smtClean="0"/>
              <a:t>be</a:t>
            </a:r>
            <a:r>
              <a:rPr lang="en-US" dirty="0" smtClean="0"/>
              <a:t> &gt; 0.6 V</a:t>
            </a:r>
          </a:p>
          <a:p>
            <a:pPr lvl="2"/>
            <a:r>
              <a:rPr lang="en-US" dirty="0" smtClean="0"/>
              <a:t>I</a:t>
            </a:r>
            <a:r>
              <a:rPr lang="en-US" baseline="-25000" dirty="0" smtClean="0"/>
              <a:t>ce</a:t>
            </a:r>
            <a:r>
              <a:rPr lang="en-US" dirty="0" smtClean="0"/>
              <a:t> is controlled by </a:t>
            </a:r>
            <a:r>
              <a:rPr lang="en-US" dirty="0" err="1" smtClean="0"/>
              <a:t>i</a:t>
            </a:r>
            <a:r>
              <a:rPr lang="en-US" baseline="-25000" dirty="0" err="1" smtClean="0"/>
              <a:t>be</a:t>
            </a:r>
            <a:r>
              <a:rPr lang="en-US" dirty="0" smtClean="0"/>
              <a:t> up to saturation</a:t>
            </a:r>
          </a:p>
          <a:p>
            <a:pPr lvl="2"/>
            <a:r>
              <a:rPr lang="en-US" dirty="0" smtClean="0"/>
              <a:t>Up to saturation, </a:t>
            </a:r>
            <a:r>
              <a:rPr lang="en-US" dirty="0" err="1" smtClean="0"/>
              <a:t>i</a:t>
            </a:r>
            <a:r>
              <a:rPr lang="en-US" baseline="-25000" dirty="0" err="1" smtClean="0"/>
              <a:t>c</a:t>
            </a:r>
            <a:r>
              <a:rPr lang="en-US" dirty="0" smtClean="0"/>
              <a:t> = </a:t>
            </a:r>
            <a:r>
              <a:rPr lang="en-US" dirty="0" err="1" smtClean="0"/>
              <a:t>h</a:t>
            </a:r>
            <a:r>
              <a:rPr lang="en-US" baseline="-25000" dirty="0" err="1" smtClean="0"/>
              <a:t>fe</a:t>
            </a:r>
            <a:r>
              <a:rPr lang="en-US" dirty="0" smtClean="0"/>
              <a:t>*</a:t>
            </a:r>
            <a:r>
              <a:rPr lang="en-US" dirty="0" err="1" smtClean="0"/>
              <a:t>i</a:t>
            </a:r>
            <a:r>
              <a:rPr lang="en-US" baseline="-25000" dirty="0" err="1" smtClean="0"/>
              <a:t>b</a:t>
            </a:r>
            <a:endParaRPr lang="en-US" baseline="-25000" dirty="0" smtClean="0"/>
          </a:p>
          <a:p>
            <a:pPr lvl="2"/>
            <a:r>
              <a:rPr lang="en-US" dirty="0" smtClean="0"/>
              <a:t>Make sure that transistor </a:t>
            </a:r>
            <a:r>
              <a:rPr lang="en-US" b="1" u="sng" dirty="0" smtClean="0"/>
              <a:t>IS</a:t>
            </a:r>
            <a:r>
              <a:rPr lang="en-US" dirty="0" smtClean="0"/>
              <a:t> driven into saturation</a:t>
            </a:r>
          </a:p>
          <a:p>
            <a:pPr lvl="1"/>
            <a:r>
              <a:rPr lang="en-US" dirty="0" smtClean="0"/>
              <a:t>PNP</a:t>
            </a:r>
          </a:p>
          <a:p>
            <a:pPr lvl="2"/>
            <a:r>
              <a:rPr lang="en-US" dirty="0"/>
              <a:t>Turn on with </a:t>
            </a:r>
            <a:r>
              <a:rPr lang="en-US" dirty="0" err="1" smtClean="0"/>
              <a:t>V</a:t>
            </a:r>
            <a:r>
              <a:rPr lang="en-US" baseline="-25000" dirty="0" err="1" smtClean="0"/>
              <a:t>eb</a:t>
            </a:r>
            <a:r>
              <a:rPr lang="en-US" dirty="0" smtClean="0"/>
              <a:t> </a:t>
            </a:r>
            <a:r>
              <a:rPr lang="en-US" dirty="0"/>
              <a:t>&gt; 0.6 </a:t>
            </a:r>
            <a:r>
              <a:rPr lang="en-US" dirty="0" smtClean="0"/>
              <a:t>V</a:t>
            </a:r>
          </a:p>
          <a:p>
            <a:pPr lvl="2"/>
            <a:r>
              <a:rPr lang="en-US" dirty="0" smtClean="0"/>
              <a:t>Currents flow oppositely to NPN</a:t>
            </a:r>
            <a:endParaRPr lang="en-US" dirty="0"/>
          </a:p>
        </p:txBody>
      </p:sp>
    </p:spTree>
    <p:extLst>
      <p:ext uri="{BB962C8B-B14F-4D97-AF65-F5344CB8AC3E}">
        <p14:creationId xmlns:p14="http://schemas.microsoft.com/office/powerpoint/2010/main" val="277895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a:t>
            </a:r>
            <a:endParaRPr lang="en-US" dirty="0"/>
          </a:p>
        </p:txBody>
      </p:sp>
      <p:sp>
        <p:nvSpPr>
          <p:cNvPr id="3" name="Date Placeholder 2"/>
          <p:cNvSpPr>
            <a:spLocks noGrp="1"/>
          </p:cNvSpPr>
          <p:nvPr>
            <p:ph type="dt" sz="half" idx="10"/>
          </p:nvPr>
        </p:nvSpPr>
        <p:spPr/>
        <p:txBody>
          <a:bodyPr/>
          <a:lstStyle/>
          <a:p>
            <a:fld id="{C8D98EB3-6DD1-44B2-87E3-EBBFD6D516A3}"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4</a:t>
            </a:fld>
            <a:endParaRPr lang="en-US" dirty="0"/>
          </a:p>
        </p:txBody>
      </p:sp>
      <p:sp>
        <p:nvSpPr>
          <p:cNvPr id="6" name="Content Placeholder 5"/>
          <p:cNvSpPr>
            <a:spLocks noGrp="1"/>
          </p:cNvSpPr>
          <p:nvPr>
            <p:ph sz="quarter" idx="1"/>
          </p:nvPr>
        </p:nvSpPr>
        <p:spPr>
          <a:xfrm>
            <a:off x="533400" y="990600"/>
            <a:ext cx="8153400" cy="5181600"/>
          </a:xfrm>
        </p:spPr>
        <p:txBody>
          <a:bodyPr>
            <a:normAutofit/>
          </a:bodyPr>
          <a:lstStyle/>
          <a:p>
            <a:r>
              <a:rPr lang="en-US" dirty="0"/>
              <a:t>Explain </a:t>
            </a:r>
            <a:r>
              <a:rPr lang="en-US" dirty="0" smtClean="0"/>
              <a:t>the theory, construction, and behavior of a diode</a:t>
            </a:r>
            <a:endParaRPr lang="en-US" dirty="0"/>
          </a:p>
          <a:p>
            <a:r>
              <a:rPr lang="en-US" dirty="0"/>
              <a:t>Explain the theory, construction, and behavior of a </a:t>
            </a:r>
            <a:r>
              <a:rPr lang="en-US" dirty="0" smtClean="0"/>
              <a:t>bipolar junction transistor (BJT)</a:t>
            </a:r>
            <a:endParaRPr lang="en-US" dirty="0"/>
          </a:p>
          <a:p>
            <a:r>
              <a:rPr lang="en-US" dirty="0"/>
              <a:t>Explain the theory, construction, and behavior of a </a:t>
            </a:r>
            <a:r>
              <a:rPr lang="en-US" dirty="0" smtClean="0"/>
              <a:t>MOSFET</a:t>
            </a:r>
            <a:endParaRPr lang="en-US" dirty="0"/>
          </a:p>
          <a:p>
            <a:r>
              <a:rPr lang="en-US" dirty="0" smtClean="0"/>
              <a:t>Design an interface between a microcontroller and device that needs significant power</a:t>
            </a:r>
          </a:p>
        </p:txBody>
      </p:sp>
    </p:spTree>
    <p:extLst>
      <p:ext uri="{BB962C8B-B14F-4D97-AF65-F5344CB8AC3E}">
        <p14:creationId xmlns:p14="http://schemas.microsoft.com/office/powerpoint/2010/main" val="3461812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4"/>
          <p:cNvSpPr>
            <a:spLocks noGrp="1" noChangeArrowheads="1"/>
          </p:cNvSpPr>
          <p:nvPr>
            <p:ph type="title"/>
          </p:nvPr>
        </p:nvSpPr>
        <p:spPr>
          <a:noFill/>
        </p:spPr>
        <p:txBody>
          <a:bodyPr>
            <a:normAutofit fontScale="90000"/>
          </a:bodyPr>
          <a:lstStyle/>
          <a:p>
            <a:r>
              <a:rPr lang="en-US" dirty="0"/>
              <a:t>Context for this </a:t>
            </a:r>
            <a:r>
              <a:rPr lang="en-US" dirty="0" smtClean="0"/>
              <a:t>module</a:t>
            </a:r>
          </a:p>
        </p:txBody>
      </p:sp>
      <p:grpSp>
        <p:nvGrpSpPr>
          <p:cNvPr id="2" name="Group 55"/>
          <p:cNvGrpSpPr>
            <a:grpSpLocks/>
          </p:cNvGrpSpPr>
          <p:nvPr/>
        </p:nvGrpSpPr>
        <p:grpSpPr bwMode="auto">
          <a:xfrm>
            <a:off x="3473450" y="5507037"/>
            <a:ext cx="1295400" cy="838200"/>
            <a:chOff x="2237" y="3322"/>
            <a:chExt cx="816" cy="528"/>
          </a:xfrm>
        </p:grpSpPr>
        <p:sp>
          <p:nvSpPr>
            <p:cNvPr id="13364" name="Oval 56"/>
            <p:cNvSpPr>
              <a:spLocks noChangeArrowheads="1"/>
            </p:cNvSpPr>
            <p:nvPr/>
          </p:nvSpPr>
          <p:spPr bwMode="auto">
            <a:xfrm>
              <a:off x="2237" y="3322"/>
              <a:ext cx="816" cy="52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65" name="Text Box 57"/>
            <p:cNvSpPr txBox="1">
              <a:spLocks noChangeArrowheads="1"/>
            </p:cNvSpPr>
            <p:nvPr/>
          </p:nvSpPr>
          <p:spPr bwMode="auto">
            <a:xfrm>
              <a:off x="2267" y="3384"/>
              <a:ext cx="75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System to</a:t>
              </a:r>
              <a:br>
                <a:rPr lang="en-US"/>
              </a:br>
              <a:r>
                <a:rPr lang="en-US"/>
                <a:t>Control</a:t>
              </a:r>
            </a:p>
          </p:txBody>
        </p:sp>
      </p:grpSp>
      <p:grpSp>
        <p:nvGrpSpPr>
          <p:cNvPr id="3" name="Group 58"/>
          <p:cNvGrpSpPr>
            <a:grpSpLocks/>
          </p:cNvGrpSpPr>
          <p:nvPr/>
        </p:nvGrpSpPr>
        <p:grpSpPr bwMode="auto">
          <a:xfrm>
            <a:off x="5110163" y="4995862"/>
            <a:ext cx="962025" cy="595313"/>
            <a:chOff x="2946" y="2731"/>
            <a:chExt cx="606" cy="375"/>
          </a:xfrm>
        </p:grpSpPr>
        <p:sp>
          <p:nvSpPr>
            <p:cNvPr id="13362" name="Oval 59"/>
            <p:cNvSpPr>
              <a:spLocks noChangeArrowheads="1"/>
            </p:cNvSpPr>
            <p:nvPr/>
          </p:nvSpPr>
          <p:spPr bwMode="auto">
            <a:xfrm>
              <a:off x="2946" y="2731"/>
              <a:ext cx="606" cy="3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63" name="Text Box 60"/>
            <p:cNvSpPr txBox="1">
              <a:spLocks noChangeArrowheads="1"/>
            </p:cNvSpPr>
            <p:nvPr/>
          </p:nvSpPr>
          <p:spPr bwMode="auto">
            <a:xfrm>
              <a:off x="2963" y="2803"/>
              <a:ext cx="5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Sensor</a:t>
              </a:r>
            </a:p>
          </p:txBody>
        </p:sp>
      </p:grpSp>
      <p:grpSp>
        <p:nvGrpSpPr>
          <p:cNvPr id="4" name="Group 61"/>
          <p:cNvGrpSpPr>
            <a:grpSpLocks/>
          </p:cNvGrpSpPr>
          <p:nvPr/>
        </p:nvGrpSpPr>
        <p:grpSpPr bwMode="auto">
          <a:xfrm>
            <a:off x="5856288" y="3741737"/>
            <a:ext cx="1524000" cy="985838"/>
            <a:chOff x="3335" y="1875"/>
            <a:chExt cx="960" cy="621"/>
          </a:xfrm>
        </p:grpSpPr>
        <p:sp>
          <p:nvSpPr>
            <p:cNvPr id="13360" name="Oval 62"/>
            <p:cNvSpPr>
              <a:spLocks noChangeArrowheads="1"/>
            </p:cNvSpPr>
            <p:nvPr/>
          </p:nvSpPr>
          <p:spPr bwMode="auto">
            <a:xfrm>
              <a:off x="3335" y="1875"/>
              <a:ext cx="960" cy="62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61" name="Text Box 63"/>
            <p:cNvSpPr txBox="1">
              <a:spLocks noChangeArrowheads="1"/>
            </p:cNvSpPr>
            <p:nvPr/>
          </p:nvSpPr>
          <p:spPr bwMode="auto">
            <a:xfrm>
              <a:off x="3357" y="1948"/>
              <a:ext cx="9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Signal</a:t>
              </a:r>
              <a:br>
                <a:rPr lang="en-US"/>
              </a:br>
              <a:r>
                <a:rPr lang="en-US"/>
                <a:t>Conditioning</a:t>
              </a:r>
            </a:p>
          </p:txBody>
        </p:sp>
      </p:grpSp>
      <p:sp>
        <p:nvSpPr>
          <p:cNvPr id="13358" name="Oval 65"/>
          <p:cNvSpPr>
            <a:spLocks noChangeArrowheads="1"/>
          </p:cNvSpPr>
          <p:nvPr/>
        </p:nvSpPr>
        <p:spPr bwMode="auto">
          <a:xfrm>
            <a:off x="5918201" y="2300287"/>
            <a:ext cx="1676400" cy="1084263"/>
          </a:xfrm>
          <a:prstGeom prst="ellipse">
            <a:avLst/>
          </a:prstGeom>
          <a:noFill/>
          <a:ln w="12700">
            <a:solidFill>
              <a:schemeClr val="tx1"/>
            </a:solidFill>
            <a:round/>
            <a:headEnd/>
            <a:tailEnd/>
          </a:ln>
          <a:extLst/>
        </p:spPr>
        <p:txBody>
          <a:bodyPr wrap="none" anchor="ctr"/>
          <a:lstStyle/>
          <a:p>
            <a:endParaRPr lang="en-US"/>
          </a:p>
        </p:txBody>
      </p:sp>
      <p:sp>
        <p:nvSpPr>
          <p:cNvPr id="13359" name="Text Box 66"/>
          <p:cNvSpPr txBox="1">
            <a:spLocks noChangeArrowheads="1"/>
          </p:cNvSpPr>
          <p:nvPr/>
        </p:nvSpPr>
        <p:spPr bwMode="auto">
          <a:xfrm>
            <a:off x="5891213" y="2422525"/>
            <a:ext cx="1730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Controller</a:t>
            </a:r>
            <a:br>
              <a:rPr lang="en-US"/>
            </a:br>
            <a:r>
              <a:rPr lang="en-US" sz="1200"/>
              <a:t>(Hardware &amp; Software)</a:t>
            </a:r>
            <a:endParaRPr lang="en-US"/>
          </a:p>
        </p:txBody>
      </p:sp>
      <p:grpSp>
        <p:nvGrpSpPr>
          <p:cNvPr id="6" name="Group 67"/>
          <p:cNvGrpSpPr>
            <a:grpSpLocks/>
          </p:cNvGrpSpPr>
          <p:nvPr/>
        </p:nvGrpSpPr>
        <p:grpSpPr bwMode="auto">
          <a:xfrm>
            <a:off x="1574800" y="2744787"/>
            <a:ext cx="1524000" cy="985838"/>
            <a:chOff x="3335" y="1875"/>
            <a:chExt cx="960" cy="621"/>
          </a:xfrm>
          <a:solidFill>
            <a:srgbClr val="FFFF00"/>
          </a:solidFill>
        </p:grpSpPr>
        <p:sp>
          <p:nvSpPr>
            <p:cNvPr id="13356" name="Oval 68"/>
            <p:cNvSpPr>
              <a:spLocks noChangeArrowheads="1"/>
            </p:cNvSpPr>
            <p:nvPr/>
          </p:nvSpPr>
          <p:spPr bwMode="auto">
            <a:xfrm>
              <a:off x="3335" y="1875"/>
              <a:ext cx="960" cy="621"/>
            </a:xfrm>
            <a:prstGeom prst="ellipse">
              <a:avLst/>
            </a:prstGeom>
            <a:grpFill/>
            <a:ln w="31750">
              <a:solidFill>
                <a:srgbClr val="FF0000"/>
              </a:solidFill>
              <a:round/>
              <a:headEnd/>
              <a:tailEnd/>
            </a:ln>
            <a:extLst/>
          </p:spPr>
          <p:txBody>
            <a:bodyPr wrap="none" anchor="ctr"/>
            <a:lstStyle/>
            <a:p>
              <a:endParaRPr lang="en-US"/>
            </a:p>
          </p:txBody>
        </p:sp>
        <p:sp>
          <p:nvSpPr>
            <p:cNvPr id="13357" name="Text Box 69"/>
            <p:cNvSpPr txBox="1">
              <a:spLocks noChangeArrowheads="1"/>
            </p:cNvSpPr>
            <p:nvPr/>
          </p:nvSpPr>
          <p:spPr bwMode="auto">
            <a:xfrm>
              <a:off x="3477" y="1948"/>
              <a:ext cx="676" cy="404"/>
            </a:xfrm>
            <a:prstGeom prst="rect">
              <a:avLst/>
            </a:prstGeom>
            <a:noFill/>
            <a:ln w="31750">
              <a:noFill/>
              <a:miter lim="800000"/>
              <a:headEnd/>
              <a:tailEnd/>
            </a:ln>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Power</a:t>
              </a:r>
              <a:br>
                <a:rPr lang="en-US"/>
              </a:br>
              <a:r>
                <a:rPr lang="en-US"/>
                <a:t>Interface</a:t>
              </a:r>
            </a:p>
          </p:txBody>
        </p:sp>
      </p:grpSp>
      <p:grpSp>
        <p:nvGrpSpPr>
          <p:cNvPr id="7" name="Group 70"/>
          <p:cNvGrpSpPr>
            <a:grpSpLocks/>
          </p:cNvGrpSpPr>
          <p:nvPr/>
        </p:nvGrpSpPr>
        <p:grpSpPr bwMode="auto">
          <a:xfrm>
            <a:off x="1600200" y="4364037"/>
            <a:ext cx="1524000" cy="985838"/>
            <a:chOff x="3335" y="1875"/>
            <a:chExt cx="960" cy="621"/>
          </a:xfrm>
        </p:grpSpPr>
        <p:sp>
          <p:nvSpPr>
            <p:cNvPr id="13354" name="Oval 71"/>
            <p:cNvSpPr>
              <a:spLocks noChangeArrowheads="1"/>
            </p:cNvSpPr>
            <p:nvPr/>
          </p:nvSpPr>
          <p:spPr bwMode="auto">
            <a:xfrm>
              <a:off x="3335" y="1875"/>
              <a:ext cx="960" cy="62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5" name="Text Box 72"/>
            <p:cNvSpPr txBox="1">
              <a:spLocks noChangeArrowheads="1"/>
            </p:cNvSpPr>
            <p:nvPr/>
          </p:nvSpPr>
          <p:spPr bwMode="auto">
            <a:xfrm>
              <a:off x="3479" y="2067"/>
              <a:ext cx="6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Actuator</a:t>
              </a:r>
            </a:p>
          </p:txBody>
        </p:sp>
      </p:grpSp>
      <p:grpSp>
        <p:nvGrpSpPr>
          <p:cNvPr id="8" name="Group 73"/>
          <p:cNvGrpSpPr>
            <a:grpSpLocks/>
          </p:cNvGrpSpPr>
          <p:nvPr/>
        </p:nvGrpSpPr>
        <p:grpSpPr bwMode="auto">
          <a:xfrm>
            <a:off x="4151313" y="1143000"/>
            <a:ext cx="1524000" cy="985837"/>
            <a:chOff x="3335" y="1875"/>
            <a:chExt cx="960" cy="621"/>
          </a:xfrm>
        </p:grpSpPr>
        <p:sp>
          <p:nvSpPr>
            <p:cNvPr id="13352" name="Oval 74"/>
            <p:cNvSpPr>
              <a:spLocks noChangeArrowheads="1"/>
            </p:cNvSpPr>
            <p:nvPr/>
          </p:nvSpPr>
          <p:spPr bwMode="auto">
            <a:xfrm>
              <a:off x="3335" y="1875"/>
              <a:ext cx="960" cy="621"/>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3" name="Text Box 75"/>
            <p:cNvSpPr txBox="1">
              <a:spLocks noChangeArrowheads="1"/>
            </p:cNvSpPr>
            <p:nvPr/>
          </p:nvSpPr>
          <p:spPr bwMode="auto">
            <a:xfrm>
              <a:off x="3477" y="1948"/>
              <a:ext cx="67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User</a:t>
              </a:r>
              <a:br>
                <a:rPr lang="en-US"/>
              </a:br>
              <a:r>
                <a:rPr lang="en-US"/>
                <a:t>Interface</a:t>
              </a:r>
            </a:p>
          </p:txBody>
        </p:sp>
      </p:grpSp>
      <p:grpSp>
        <p:nvGrpSpPr>
          <p:cNvPr id="9" name="Group 76"/>
          <p:cNvGrpSpPr>
            <a:grpSpLocks/>
          </p:cNvGrpSpPr>
          <p:nvPr/>
        </p:nvGrpSpPr>
        <p:grpSpPr bwMode="auto">
          <a:xfrm>
            <a:off x="2274888" y="1679575"/>
            <a:ext cx="962025" cy="595312"/>
            <a:chOff x="1227" y="717"/>
            <a:chExt cx="606" cy="375"/>
          </a:xfrm>
        </p:grpSpPr>
        <p:sp>
          <p:nvSpPr>
            <p:cNvPr id="13350" name="Oval 77"/>
            <p:cNvSpPr>
              <a:spLocks noChangeArrowheads="1"/>
            </p:cNvSpPr>
            <p:nvPr/>
          </p:nvSpPr>
          <p:spPr bwMode="auto">
            <a:xfrm>
              <a:off x="1227" y="717"/>
              <a:ext cx="606" cy="3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1" name="Text Box 78"/>
            <p:cNvSpPr txBox="1">
              <a:spLocks noChangeArrowheads="1"/>
            </p:cNvSpPr>
            <p:nvPr/>
          </p:nvSpPr>
          <p:spPr bwMode="auto">
            <a:xfrm>
              <a:off x="1295" y="742"/>
              <a:ext cx="47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Power</a:t>
              </a:r>
              <a:br>
                <a:rPr lang="en-US" sz="1400"/>
              </a:br>
              <a:r>
                <a:rPr lang="en-US" sz="1400"/>
                <a:t>Source</a:t>
              </a:r>
            </a:p>
          </p:txBody>
        </p:sp>
      </p:grpSp>
      <p:sp>
        <p:nvSpPr>
          <p:cNvPr id="13323" name="Text Box 79"/>
          <p:cNvSpPr txBox="1">
            <a:spLocks noChangeArrowheads="1"/>
          </p:cNvSpPr>
          <p:nvPr/>
        </p:nvSpPr>
        <p:spPr bwMode="auto">
          <a:xfrm>
            <a:off x="6072188" y="5926137"/>
            <a:ext cx="1295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800" dirty="0"/>
              <a:t>BJ Furman 22JAN2011</a:t>
            </a:r>
          </a:p>
        </p:txBody>
      </p:sp>
      <p:sp>
        <p:nvSpPr>
          <p:cNvPr id="11276" name="Freeform 80"/>
          <p:cNvSpPr>
            <a:spLocks/>
          </p:cNvSpPr>
          <p:nvPr/>
        </p:nvSpPr>
        <p:spPr bwMode="auto">
          <a:xfrm>
            <a:off x="4759325" y="5568950"/>
            <a:ext cx="628650" cy="319087"/>
          </a:xfrm>
          <a:custGeom>
            <a:avLst/>
            <a:gdLst>
              <a:gd name="T0" fmla="*/ 0 w 396"/>
              <a:gd name="T1" fmla="*/ 2147483647 h 201"/>
              <a:gd name="T2" fmla="*/ 2147483647 w 396"/>
              <a:gd name="T3" fmla="*/ 2147483647 h 201"/>
              <a:gd name="T4" fmla="*/ 2147483647 w 396"/>
              <a:gd name="T5" fmla="*/ 0 h 201"/>
              <a:gd name="T6" fmla="*/ 0 60000 65536"/>
              <a:gd name="T7" fmla="*/ 0 60000 65536"/>
              <a:gd name="T8" fmla="*/ 0 60000 65536"/>
              <a:gd name="T9" fmla="*/ 0 w 396"/>
              <a:gd name="T10" fmla="*/ 0 h 201"/>
              <a:gd name="T11" fmla="*/ 396 w 396"/>
              <a:gd name="T12" fmla="*/ 201 h 201"/>
            </a:gdLst>
            <a:ahLst/>
            <a:cxnLst>
              <a:cxn ang="T6">
                <a:pos x="T0" y="T1"/>
              </a:cxn>
              <a:cxn ang="T7">
                <a:pos x="T2" y="T3"/>
              </a:cxn>
              <a:cxn ang="T8">
                <a:pos x="T4" y="T5"/>
              </a:cxn>
            </a:cxnLst>
            <a:rect l="T9" t="T10" r="T11" b="T12"/>
            <a:pathLst>
              <a:path w="396" h="201">
                <a:moveTo>
                  <a:pt x="0" y="201"/>
                </a:moveTo>
                <a:cubicBezTo>
                  <a:pt x="81" y="184"/>
                  <a:pt x="162" y="167"/>
                  <a:pt x="228" y="134"/>
                </a:cubicBezTo>
                <a:cubicBezTo>
                  <a:pt x="294" y="101"/>
                  <a:pt x="345" y="50"/>
                  <a:pt x="396" y="0"/>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7" name="Freeform 81"/>
          <p:cNvSpPr>
            <a:spLocks/>
          </p:cNvSpPr>
          <p:nvPr/>
        </p:nvSpPr>
        <p:spPr bwMode="auto">
          <a:xfrm>
            <a:off x="6016625" y="4721225"/>
            <a:ext cx="438150" cy="436562"/>
          </a:xfrm>
          <a:custGeom>
            <a:avLst/>
            <a:gdLst>
              <a:gd name="T0" fmla="*/ 0 w 396"/>
              <a:gd name="T1" fmla="*/ 2147483647 h 201"/>
              <a:gd name="T2" fmla="*/ 2147483647 w 396"/>
              <a:gd name="T3" fmla="*/ 2147483647 h 201"/>
              <a:gd name="T4" fmla="*/ 2147483647 w 396"/>
              <a:gd name="T5" fmla="*/ 0 h 201"/>
              <a:gd name="T6" fmla="*/ 0 60000 65536"/>
              <a:gd name="T7" fmla="*/ 0 60000 65536"/>
              <a:gd name="T8" fmla="*/ 0 60000 65536"/>
              <a:gd name="T9" fmla="*/ 0 w 396"/>
              <a:gd name="T10" fmla="*/ 0 h 201"/>
              <a:gd name="T11" fmla="*/ 396 w 396"/>
              <a:gd name="T12" fmla="*/ 201 h 201"/>
            </a:gdLst>
            <a:ahLst/>
            <a:cxnLst>
              <a:cxn ang="T6">
                <a:pos x="T0" y="T1"/>
              </a:cxn>
              <a:cxn ang="T7">
                <a:pos x="T2" y="T3"/>
              </a:cxn>
              <a:cxn ang="T8">
                <a:pos x="T4" y="T5"/>
              </a:cxn>
            </a:cxnLst>
            <a:rect l="T9" t="T10" r="T11" b="T12"/>
            <a:pathLst>
              <a:path w="396" h="201">
                <a:moveTo>
                  <a:pt x="0" y="201"/>
                </a:moveTo>
                <a:cubicBezTo>
                  <a:pt x="81" y="184"/>
                  <a:pt x="162" y="167"/>
                  <a:pt x="228" y="134"/>
                </a:cubicBezTo>
                <a:cubicBezTo>
                  <a:pt x="294" y="101"/>
                  <a:pt x="345" y="50"/>
                  <a:pt x="396" y="0"/>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8" name="Freeform 82"/>
          <p:cNvSpPr>
            <a:spLocks/>
          </p:cNvSpPr>
          <p:nvPr/>
        </p:nvSpPr>
        <p:spPr bwMode="auto">
          <a:xfrm>
            <a:off x="6646863" y="3362325"/>
            <a:ext cx="130175" cy="382587"/>
          </a:xfrm>
          <a:custGeom>
            <a:avLst/>
            <a:gdLst>
              <a:gd name="T0" fmla="*/ 0 w 396"/>
              <a:gd name="T1" fmla="*/ 2147483647 h 201"/>
              <a:gd name="T2" fmla="*/ 2147483647 w 396"/>
              <a:gd name="T3" fmla="*/ 2147483647 h 201"/>
              <a:gd name="T4" fmla="*/ 2147483647 w 396"/>
              <a:gd name="T5" fmla="*/ 0 h 201"/>
              <a:gd name="T6" fmla="*/ 0 60000 65536"/>
              <a:gd name="T7" fmla="*/ 0 60000 65536"/>
              <a:gd name="T8" fmla="*/ 0 60000 65536"/>
              <a:gd name="T9" fmla="*/ 0 w 396"/>
              <a:gd name="T10" fmla="*/ 0 h 201"/>
              <a:gd name="T11" fmla="*/ 396 w 396"/>
              <a:gd name="T12" fmla="*/ 201 h 201"/>
            </a:gdLst>
            <a:ahLst/>
            <a:cxnLst>
              <a:cxn ang="T6">
                <a:pos x="T0" y="T1"/>
              </a:cxn>
              <a:cxn ang="T7">
                <a:pos x="T2" y="T3"/>
              </a:cxn>
              <a:cxn ang="T8">
                <a:pos x="T4" y="T5"/>
              </a:cxn>
            </a:cxnLst>
            <a:rect l="T9" t="T10" r="T11" b="T12"/>
            <a:pathLst>
              <a:path w="396" h="201">
                <a:moveTo>
                  <a:pt x="0" y="201"/>
                </a:moveTo>
                <a:cubicBezTo>
                  <a:pt x="81" y="184"/>
                  <a:pt x="162" y="167"/>
                  <a:pt x="228" y="134"/>
                </a:cubicBezTo>
                <a:cubicBezTo>
                  <a:pt x="294" y="101"/>
                  <a:pt x="345" y="50"/>
                  <a:pt x="396" y="0"/>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9" name="Freeform 83"/>
          <p:cNvSpPr>
            <a:spLocks/>
          </p:cNvSpPr>
          <p:nvPr/>
        </p:nvSpPr>
        <p:spPr bwMode="auto">
          <a:xfrm>
            <a:off x="5664200" y="1622425"/>
            <a:ext cx="1116013" cy="682625"/>
          </a:xfrm>
          <a:custGeom>
            <a:avLst/>
            <a:gdLst>
              <a:gd name="T0" fmla="*/ 2147483647 w 703"/>
              <a:gd name="T1" fmla="*/ 2147483647 h 430"/>
              <a:gd name="T2" fmla="*/ 2147483647 w 703"/>
              <a:gd name="T3" fmla="*/ 2147483647 h 430"/>
              <a:gd name="T4" fmla="*/ 2147483647 w 703"/>
              <a:gd name="T5" fmla="*/ 2147483647 h 430"/>
              <a:gd name="T6" fmla="*/ 0 w 703"/>
              <a:gd name="T7" fmla="*/ 2147483647 h 430"/>
              <a:gd name="T8" fmla="*/ 0 60000 65536"/>
              <a:gd name="T9" fmla="*/ 0 60000 65536"/>
              <a:gd name="T10" fmla="*/ 0 60000 65536"/>
              <a:gd name="T11" fmla="*/ 0 60000 65536"/>
              <a:gd name="T12" fmla="*/ 0 w 703"/>
              <a:gd name="T13" fmla="*/ 0 h 430"/>
              <a:gd name="T14" fmla="*/ 703 w 703"/>
              <a:gd name="T15" fmla="*/ 430 h 430"/>
            </a:gdLst>
            <a:ahLst/>
            <a:cxnLst>
              <a:cxn ang="T8">
                <a:pos x="T0" y="T1"/>
              </a:cxn>
              <a:cxn ang="T9">
                <a:pos x="T2" y="T3"/>
              </a:cxn>
              <a:cxn ang="T10">
                <a:pos x="T4" y="T5"/>
              </a:cxn>
              <a:cxn ang="T11">
                <a:pos x="T6" y="T7"/>
              </a:cxn>
            </a:cxnLst>
            <a:rect l="T12" t="T13" r="T14" b="T15"/>
            <a:pathLst>
              <a:path w="703" h="430">
                <a:moveTo>
                  <a:pt x="703" y="430"/>
                </a:moveTo>
                <a:cubicBezTo>
                  <a:pt x="661" y="316"/>
                  <a:pt x="619" y="203"/>
                  <a:pt x="529" y="135"/>
                </a:cubicBezTo>
                <a:cubicBezTo>
                  <a:pt x="439" y="67"/>
                  <a:pt x="248" y="42"/>
                  <a:pt x="160" y="21"/>
                </a:cubicBezTo>
                <a:cubicBezTo>
                  <a:pt x="72" y="0"/>
                  <a:pt x="36" y="4"/>
                  <a:pt x="0" y="8"/>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0" name="Freeform 84"/>
          <p:cNvSpPr>
            <a:spLocks/>
          </p:cNvSpPr>
          <p:nvPr/>
        </p:nvSpPr>
        <p:spPr bwMode="auto">
          <a:xfrm>
            <a:off x="2357438" y="5345112"/>
            <a:ext cx="1104900" cy="628650"/>
          </a:xfrm>
          <a:custGeom>
            <a:avLst/>
            <a:gdLst>
              <a:gd name="T0" fmla="*/ 0 w 696"/>
              <a:gd name="T1" fmla="*/ 0 h 396"/>
              <a:gd name="T2" fmla="*/ 2147483647 w 696"/>
              <a:gd name="T3" fmla="*/ 2147483647 h 396"/>
              <a:gd name="T4" fmla="*/ 2147483647 w 696"/>
              <a:gd name="T5" fmla="*/ 2147483647 h 396"/>
              <a:gd name="T6" fmla="*/ 0 60000 65536"/>
              <a:gd name="T7" fmla="*/ 0 60000 65536"/>
              <a:gd name="T8" fmla="*/ 0 60000 65536"/>
              <a:gd name="T9" fmla="*/ 0 w 696"/>
              <a:gd name="T10" fmla="*/ 0 h 396"/>
              <a:gd name="T11" fmla="*/ 696 w 696"/>
              <a:gd name="T12" fmla="*/ 396 h 396"/>
            </a:gdLst>
            <a:ahLst/>
            <a:cxnLst>
              <a:cxn ang="T6">
                <a:pos x="T0" y="T1"/>
              </a:cxn>
              <a:cxn ang="T7">
                <a:pos x="T2" y="T3"/>
              </a:cxn>
              <a:cxn ang="T8">
                <a:pos x="T4" y="T5"/>
              </a:cxn>
            </a:cxnLst>
            <a:rect l="T9" t="T10" r="T11" b="T12"/>
            <a:pathLst>
              <a:path w="696" h="396">
                <a:moveTo>
                  <a:pt x="0" y="0"/>
                </a:moveTo>
                <a:cubicBezTo>
                  <a:pt x="42" y="118"/>
                  <a:pt x="85" y="236"/>
                  <a:pt x="201" y="302"/>
                </a:cubicBezTo>
                <a:cubicBezTo>
                  <a:pt x="317" y="368"/>
                  <a:pt x="506" y="382"/>
                  <a:pt x="696" y="396"/>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1" name="Freeform 85"/>
          <p:cNvSpPr>
            <a:spLocks/>
          </p:cNvSpPr>
          <p:nvPr/>
        </p:nvSpPr>
        <p:spPr bwMode="auto">
          <a:xfrm>
            <a:off x="2312988" y="2251075"/>
            <a:ext cx="288925" cy="479425"/>
          </a:xfrm>
          <a:custGeom>
            <a:avLst/>
            <a:gdLst>
              <a:gd name="T0" fmla="*/ 2147483647 w 182"/>
              <a:gd name="T1" fmla="*/ 0 h 302"/>
              <a:gd name="T2" fmla="*/ 2147483647 w 182"/>
              <a:gd name="T3" fmla="*/ 2147483647 h 302"/>
              <a:gd name="T4" fmla="*/ 2147483647 w 182"/>
              <a:gd name="T5" fmla="*/ 2147483647 h 302"/>
              <a:gd name="T6" fmla="*/ 2147483647 w 182"/>
              <a:gd name="T7" fmla="*/ 2147483647 h 302"/>
              <a:gd name="T8" fmla="*/ 0 60000 65536"/>
              <a:gd name="T9" fmla="*/ 0 60000 65536"/>
              <a:gd name="T10" fmla="*/ 0 60000 65536"/>
              <a:gd name="T11" fmla="*/ 0 60000 65536"/>
              <a:gd name="T12" fmla="*/ 0 w 182"/>
              <a:gd name="T13" fmla="*/ 0 h 302"/>
              <a:gd name="T14" fmla="*/ 182 w 182"/>
              <a:gd name="T15" fmla="*/ 302 h 302"/>
            </a:gdLst>
            <a:ahLst/>
            <a:cxnLst>
              <a:cxn ang="T8">
                <a:pos x="T0" y="T1"/>
              </a:cxn>
              <a:cxn ang="T9">
                <a:pos x="T2" y="T3"/>
              </a:cxn>
              <a:cxn ang="T10">
                <a:pos x="T4" y="T5"/>
              </a:cxn>
              <a:cxn ang="T11">
                <a:pos x="T6" y="T7"/>
              </a:cxn>
            </a:cxnLst>
            <a:rect l="T12" t="T13" r="T14" b="T15"/>
            <a:pathLst>
              <a:path w="182" h="302">
                <a:moveTo>
                  <a:pt x="182" y="0"/>
                </a:moveTo>
                <a:cubicBezTo>
                  <a:pt x="133" y="33"/>
                  <a:pt x="84" y="67"/>
                  <a:pt x="55" y="108"/>
                </a:cubicBezTo>
                <a:cubicBezTo>
                  <a:pt x="26" y="149"/>
                  <a:pt x="16" y="216"/>
                  <a:pt x="8" y="248"/>
                </a:cubicBezTo>
                <a:cubicBezTo>
                  <a:pt x="0" y="280"/>
                  <a:pt x="4" y="291"/>
                  <a:pt x="8" y="302"/>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2" name="Freeform 86"/>
          <p:cNvSpPr>
            <a:spLocks/>
          </p:cNvSpPr>
          <p:nvPr/>
        </p:nvSpPr>
        <p:spPr bwMode="auto">
          <a:xfrm>
            <a:off x="2112963" y="3719512"/>
            <a:ext cx="74612" cy="658813"/>
          </a:xfrm>
          <a:custGeom>
            <a:avLst/>
            <a:gdLst>
              <a:gd name="T0" fmla="*/ 2147483647 w 47"/>
              <a:gd name="T1" fmla="*/ 0 h 415"/>
              <a:gd name="T2" fmla="*/ 0 w 47"/>
              <a:gd name="T3" fmla="*/ 2147483647 h 415"/>
              <a:gd name="T4" fmla="*/ 2147483647 w 47"/>
              <a:gd name="T5" fmla="*/ 2147483647 h 415"/>
              <a:gd name="T6" fmla="*/ 0 60000 65536"/>
              <a:gd name="T7" fmla="*/ 0 60000 65536"/>
              <a:gd name="T8" fmla="*/ 0 60000 65536"/>
              <a:gd name="T9" fmla="*/ 0 w 47"/>
              <a:gd name="T10" fmla="*/ 0 h 415"/>
              <a:gd name="T11" fmla="*/ 47 w 47"/>
              <a:gd name="T12" fmla="*/ 415 h 415"/>
            </a:gdLst>
            <a:ahLst/>
            <a:cxnLst>
              <a:cxn ang="T6">
                <a:pos x="T0" y="T1"/>
              </a:cxn>
              <a:cxn ang="T7">
                <a:pos x="T2" y="T3"/>
              </a:cxn>
              <a:cxn ang="T8">
                <a:pos x="T4" y="T5"/>
              </a:cxn>
            </a:cxnLst>
            <a:rect l="T9" t="T10" r="T11" b="T12"/>
            <a:pathLst>
              <a:path w="47" h="415">
                <a:moveTo>
                  <a:pt x="47" y="0"/>
                </a:moveTo>
                <a:cubicBezTo>
                  <a:pt x="23" y="79"/>
                  <a:pt x="0" y="158"/>
                  <a:pt x="0" y="227"/>
                </a:cubicBezTo>
                <a:cubicBezTo>
                  <a:pt x="0" y="296"/>
                  <a:pt x="23" y="355"/>
                  <a:pt x="47" y="415"/>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3" name="Freeform 87"/>
          <p:cNvSpPr>
            <a:spLocks/>
          </p:cNvSpPr>
          <p:nvPr/>
        </p:nvSpPr>
        <p:spPr bwMode="auto">
          <a:xfrm>
            <a:off x="4992688" y="2124075"/>
            <a:ext cx="915987" cy="661987"/>
          </a:xfrm>
          <a:custGeom>
            <a:avLst/>
            <a:gdLst>
              <a:gd name="T0" fmla="*/ 2147483647 w 698"/>
              <a:gd name="T1" fmla="*/ 0 h 477"/>
              <a:gd name="T2" fmla="*/ 2147483647 w 698"/>
              <a:gd name="T3" fmla="*/ 2147483647 h 477"/>
              <a:gd name="T4" fmla="*/ 2147483647 w 698"/>
              <a:gd name="T5" fmla="*/ 2147483647 h 477"/>
              <a:gd name="T6" fmla="*/ 2147483647 w 698"/>
              <a:gd name="T7" fmla="*/ 2147483647 h 477"/>
              <a:gd name="T8" fmla="*/ 0 60000 65536"/>
              <a:gd name="T9" fmla="*/ 0 60000 65536"/>
              <a:gd name="T10" fmla="*/ 0 60000 65536"/>
              <a:gd name="T11" fmla="*/ 0 60000 65536"/>
              <a:gd name="T12" fmla="*/ 0 w 698"/>
              <a:gd name="T13" fmla="*/ 0 h 477"/>
              <a:gd name="T14" fmla="*/ 698 w 698"/>
              <a:gd name="T15" fmla="*/ 477 h 477"/>
            </a:gdLst>
            <a:ahLst/>
            <a:cxnLst>
              <a:cxn ang="T8">
                <a:pos x="T0" y="T1"/>
              </a:cxn>
              <a:cxn ang="T9">
                <a:pos x="T2" y="T3"/>
              </a:cxn>
              <a:cxn ang="T10">
                <a:pos x="T4" y="T5"/>
              </a:cxn>
              <a:cxn ang="T11">
                <a:pos x="T6" y="T7"/>
              </a:cxn>
            </a:cxnLst>
            <a:rect l="T12" t="T13" r="T14" b="T15"/>
            <a:pathLst>
              <a:path w="698" h="477">
                <a:moveTo>
                  <a:pt x="41" y="0"/>
                </a:moveTo>
                <a:cubicBezTo>
                  <a:pt x="20" y="97"/>
                  <a:pt x="0" y="194"/>
                  <a:pt x="48" y="268"/>
                </a:cubicBezTo>
                <a:cubicBezTo>
                  <a:pt x="96" y="342"/>
                  <a:pt x="221" y="407"/>
                  <a:pt x="329" y="442"/>
                </a:cubicBezTo>
                <a:cubicBezTo>
                  <a:pt x="437" y="477"/>
                  <a:pt x="567" y="476"/>
                  <a:pt x="698" y="476"/>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84" name="Freeform 88"/>
          <p:cNvSpPr>
            <a:spLocks/>
          </p:cNvSpPr>
          <p:nvPr/>
        </p:nvSpPr>
        <p:spPr bwMode="auto">
          <a:xfrm>
            <a:off x="3005138" y="2841625"/>
            <a:ext cx="2946400" cy="165100"/>
          </a:xfrm>
          <a:custGeom>
            <a:avLst/>
            <a:gdLst>
              <a:gd name="T0" fmla="*/ 2147483647 w 1856"/>
              <a:gd name="T1" fmla="*/ 2147483647 h 104"/>
              <a:gd name="T2" fmla="*/ 2147483647 w 1856"/>
              <a:gd name="T3" fmla="*/ 2147483647 h 104"/>
              <a:gd name="T4" fmla="*/ 2147483647 w 1856"/>
              <a:gd name="T5" fmla="*/ 2147483647 h 104"/>
              <a:gd name="T6" fmla="*/ 0 w 1856"/>
              <a:gd name="T7" fmla="*/ 2147483647 h 104"/>
              <a:gd name="T8" fmla="*/ 0 60000 65536"/>
              <a:gd name="T9" fmla="*/ 0 60000 65536"/>
              <a:gd name="T10" fmla="*/ 0 60000 65536"/>
              <a:gd name="T11" fmla="*/ 0 60000 65536"/>
              <a:gd name="T12" fmla="*/ 0 w 1856"/>
              <a:gd name="T13" fmla="*/ 0 h 104"/>
              <a:gd name="T14" fmla="*/ 1856 w 1856"/>
              <a:gd name="T15" fmla="*/ 104 h 104"/>
            </a:gdLst>
            <a:ahLst/>
            <a:cxnLst>
              <a:cxn ang="T8">
                <a:pos x="T0" y="T1"/>
              </a:cxn>
              <a:cxn ang="T9">
                <a:pos x="T2" y="T3"/>
              </a:cxn>
              <a:cxn ang="T10">
                <a:pos x="T4" y="T5"/>
              </a:cxn>
              <a:cxn ang="T11">
                <a:pos x="T6" y="T7"/>
              </a:cxn>
            </a:cxnLst>
            <a:rect l="T12" t="T13" r="T14" b="T15"/>
            <a:pathLst>
              <a:path w="1856" h="104">
                <a:moveTo>
                  <a:pt x="1856" y="104"/>
                </a:moveTo>
                <a:cubicBezTo>
                  <a:pt x="1679" y="75"/>
                  <a:pt x="1502" y="46"/>
                  <a:pt x="1266" y="30"/>
                </a:cubicBezTo>
                <a:cubicBezTo>
                  <a:pt x="1030" y="14"/>
                  <a:pt x="653" y="0"/>
                  <a:pt x="442" y="10"/>
                </a:cubicBezTo>
                <a:cubicBezTo>
                  <a:pt x="231" y="20"/>
                  <a:pt x="115" y="55"/>
                  <a:pt x="0" y="90"/>
                </a:cubicBezTo>
              </a:path>
            </a:pathLst>
          </a:custGeom>
          <a:noFill/>
          <a:ln w="9525">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3" name="Text Box 89"/>
          <p:cNvSpPr txBox="1">
            <a:spLocks noChangeArrowheads="1"/>
          </p:cNvSpPr>
          <p:nvPr/>
        </p:nvSpPr>
        <p:spPr bwMode="auto">
          <a:xfrm>
            <a:off x="4632325" y="6000750"/>
            <a:ext cx="1082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11286" name="Text Box 90"/>
          <p:cNvSpPr txBox="1">
            <a:spLocks noChangeArrowheads="1"/>
          </p:cNvSpPr>
          <p:nvPr/>
        </p:nvSpPr>
        <p:spPr bwMode="auto">
          <a:xfrm>
            <a:off x="990600" y="4564062"/>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a:t>ME 106</a:t>
            </a:r>
          </a:p>
          <a:p>
            <a:r>
              <a:rPr lang="en-US" sz="1000" b="1"/>
              <a:t>ME 154</a:t>
            </a:r>
          </a:p>
          <a:p>
            <a:r>
              <a:rPr lang="en-US" sz="1000" b="1"/>
              <a:t>ME 157</a:t>
            </a:r>
          </a:p>
          <a:p>
            <a:r>
              <a:rPr lang="en-US" sz="1000" b="1"/>
              <a:t>ME 195</a:t>
            </a:r>
          </a:p>
        </p:txBody>
      </p:sp>
      <p:sp>
        <p:nvSpPr>
          <p:cNvPr id="11287" name="Rectangle 91"/>
          <p:cNvSpPr>
            <a:spLocks noChangeArrowheads="1"/>
          </p:cNvSpPr>
          <p:nvPr/>
        </p:nvSpPr>
        <p:spPr bwMode="auto">
          <a:xfrm>
            <a:off x="6019800" y="5354637"/>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dirty="0"/>
              <a:t>ME 120</a:t>
            </a:r>
          </a:p>
          <a:p>
            <a:r>
              <a:rPr lang="en-US" sz="1000" b="1" dirty="0"/>
              <a:t>ME 284</a:t>
            </a:r>
          </a:p>
        </p:txBody>
      </p:sp>
      <p:sp>
        <p:nvSpPr>
          <p:cNvPr id="11288" name="Rectangle 92"/>
          <p:cNvSpPr>
            <a:spLocks noChangeArrowheads="1"/>
          </p:cNvSpPr>
          <p:nvPr/>
        </p:nvSpPr>
        <p:spPr bwMode="auto">
          <a:xfrm>
            <a:off x="7391400" y="4059237"/>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t>ME 106</a:t>
            </a:r>
          </a:p>
          <a:p>
            <a:r>
              <a:rPr lang="en-US" sz="1000" b="1"/>
              <a:t>ME 120</a:t>
            </a:r>
          </a:p>
        </p:txBody>
      </p:sp>
      <p:sp>
        <p:nvSpPr>
          <p:cNvPr id="11289" name="Rectangle 93"/>
          <p:cNvSpPr>
            <a:spLocks noChangeArrowheads="1"/>
          </p:cNvSpPr>
          <p:nvPr/>
        </p:nvSpPr>
        <p:spPr bwMode="auto">
          <a:xfrm>
            <a:off x="7620000" y="2611437"/>
            <a:ext cx="68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dirty="0"/>
              <a:t>ME 30</a:t>
            </a:r>
          </a:p>
          <a:p>
            <a:r>
              <a:rPr lang="en-US" sz="1000" b="1" dirty="0"/>
              <a:t>ME 106</a:t>
            </a:r>
          </a:p>
          <a:p>
            <a:r>
              <a:rPr lang="en-US" sz="1000" b="1" dirty="0"/>
              <a:t>ME 190</a:t>
            </a:r>
          </a:p>
          <a:p>
            <a:r>
              <a:rPr lang="en-US" sz="1000" b="1" dirty="0"/>
              <a:t>ME 187</a:t>
            </a:r>
          </a:p>
        </p:txBody>
      </p:sp>
      <p:grpSp>
        <p:nvGrpSpPr>
          <p:cNvPr id="10" name="Group 94"/>
          <p:cNvGrpSpPr>
            <a:grpSpLocks/>
          </p:cNvGrpSpPr>
          <p:nvPr/>
        </p:nvGrpSpPr>
        <p:grpSpPr bwMode="auto">
          <a:xfrm>
            <a:off x="4752975" y="5972175"/>
            <a:ext cx="1600200" cy="838200"/>
            <a:chOff x="3168" y="3880"/>
            <a:chExt cx="1008" cy="528"/>
          </a:xfrm>
        </p:grpSpPr>
        <p:sp>
          <p:nvSpPr>
            <p:cNvPr id="13348" name="Text Box 95"/>
            <p:cNvSpPr txBox="1">
              <a:spLocks noChangeArrowheads="1"/>
            </p:cNvSpPr>
            <p:nvPr/>
          </p:nvSpPr>
          <p:spPr bwMode="auto">
            <a:xfrm>
              <a:off x="3168" y="3880"/>
              <a:ext cx="53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b="1" dirty="0"/>
                <a:t>ME 110</a:t>
              </a:r>
            </a:p>
            <a:p>
              <a:r>
                <a:rPr lang="en-US" sz="1000" b="1" dirty="0"/>
                <a:t>ME 136</a:t>
              </a:r>
            </a:p>
            <a:p>
              <a:r>
                <a:rPr lang="en-US" sz="1000" b="1" dirty="0"/>
                <a:t>ME 154</a:t>
              </a:r>
            </a:p>
            <a:p>
              <a:r>
                <a:rPr lang="en-US" sz="1000" b="1" dirty="0"/>
                <a:t>ME 157</a:t>
              </a:r>
            </a:p>
            <a:p>
              <a:endParaRPr lang="en-US" sz="900" dirty="0"/>
            </a:p>
          </p:txBody>
        </p:sp>
        <p:sp>
          <p:nvSpPr>
            <p:cNvPr id="13349" name="Rectangle 96"/>
            <p:cNvSpPr>
              <a:spLocks noChangeArrowheads="1"/>
            </p:cNvSpPr>
            <p:nvPr/>
          </p:nvSpPr>
          <p:spPr bwMode="auto">
            <a:xfrm>
              <a:off x="3504" y="3880"/>
              <a:ext cx="6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t>ME 182</a:t>
              </a:r>
            </a:p>
            <a:p>
              <a:r>
                <a:rPr lang="en-US" sz="1000" b="1"/>
                <a:t>ME 189</a:t>
              </a:r>
            </a:p>
            <a:p>
              <a:r>
                <a:rPr lang="en-US" sz="1000" b="1"/>
                <a:t>ME 195</a:t>
              </a:r>
            </a:p>
          </p:txBody>
        </p:sp>
      </p:grpSp>
      <p:sp>
        <p:nvSpPr>
          <p:cNvPr id="11291" name="Rectangle 97"/>
          <p:cNvSpPr>
            <a:spLocks noChangeArrowheads="1"/>
          </p:cNvSpPr>
          <p:nvPr/>
        </p:nvSpPr>
        <p:spPr bwMode="auto">
          <a:xfrm>
            <a:off x="5654675" y="1155700"/>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t>ME 106</a:t>
            </a:r>
          </a:p>
          <a:p>
            <a:r>
              <a:rPr lang="en-US" sz="1000" b="1"/>
              <a:t>ME 120</a:t>
            </a:r>
          </a:p>
        </p:txBody>
      </p:sp>
      <p:sp>
        <p:nvSpPr>
          <p:cNvPr id="11292" name="Rectangle 98"/>
          <p:cNvSpPr>
            <a:spLocks noChangeArrowheads="1"/>
          </p:cNvSpPr>
          <p:nvPr/>
        </p:nvSpPr>
        <p:spPr bwMode="auto">
          <a:xfrm>
            <a:off x="914400" y="2960687"/>
            <a:ext cx="6238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b="1"/>
              <a:t>ME 106</a:t>
            </a:r>
          </a:p>
        </p:txBody>
      </p:sp>
      <p:sp>
        <p:nvSpPr>
          <p:cNvPr id="47" name="Rounded Rectangle 46"/>
          <p:cNvSpPr/>
          <p:nvPr/>
        </p:nvSpPr>
        <p:spPr bwMode="auto">
          <a:xfrm>
            <a:off x="3497263" y="3565525"/>
            <a:ext cx="1898650" cy="914400"/>
          </a:xfrm>
          <a:prstGeom prst="roundRect">
            <a:avLst/>
          </a:prstGeom>
          <a:noFill/>
          <a:ln w="9525" cap="flat" cmpd="sng" algn="ctr">
            <a:solidFill>
              <a:schemeClr val="tx1"/>
            </a:solidFill>
            <a:prstDash val="solid"/>
            <a:round/>
            <a:headEnd type="none" w="med" len="med"/>
            <a:tailEnd type="none" w="med" len="med"/>
          </a:ln>
          <a:effectLst/>
        </p:spPr>
        <p:txBody>
          <a:bodyPr anchor="ctr" anchorCtr="1"/>
          <a:lstStyle/>
          <a:p>
            <a:pPr>
              <a:defRPr/>
            </a:pPr>
            <a:r>
              <a:rPr lang="en-US" sz="1600" b="1" spc="100" dirty="0"/>
              <a:t>INTEGRATION</a:t>
            </a:r>
            <a:endParaRPr lang="en-US" b="1" spc="100" dirty="0"/>
          </a:p>
        </p:txBody>
      </p:sp>
      <p:sp>
        <p:nvSpPr>
          <p:cNvPr id="48" name="Right Arrow 47"/>
          <p:cNvSpPr>
            <a:spLocks noChangeArrowheads="1"/>
          </p:cNvSpPr>
          <p:nvPr/>
        </p:nvSpPr>
        <p:spPr bwMode="auto">
          <a:xfrm rot="-5400000">
            <a:off x="4239418" y="4579144"/>
            <a:ext cx="417513" cy="209550"/>
          </a:xfrm>
          <a:prstGeom prst="rightArrow">
            <a:avLst>
              <a:gd name="adj1" fmla="val 50000"/>
              <a:gd name="adj2" fmla="val 49811"/>
            </a:avLst>
          </a:prstGeom>
          <a:solidFill>
            <a:srgbClr val="FF3300"/>
          </a:solidFill>
          <a:ln w="9525" algn="ctr">
            <a:solidFill>
              <a:schemeClr val="tx1"/>
            </a:solidFill>
            <a:round/>
            <a:headEnd/>
            <a:tailEnd/>
          </a:ln>
        </p:spPr>
        <p:txBody>
          <a:bodyPr/>
          <a:lstStyle/>
          <a:p>
            <a:endParaRPr lang="en-US"/>
          </a:p>
        </p:txBody>
      </p:sp>
      <p:sp>
        <p:nvSpPr>
          <p:cNvPr id="49" name="Right Arrow 48"/>
          <p:cNvSpPr>
            <a:spLocks noChangeArrowheads="1"/>
          </p:cNvSpPr>
          <p:nvPr/>
        </p:nvSpPr>
        <p:spPr bwMode="auto">
          <a:xfrm rot="-1700859">
            <a:off x="3149600" y="4433887"/>
            <a:ext cx="417513" cy="209550"/>
          </a:xfrm>
          <a:prstGeom prst="rightArrow">
            <a:avLst>
              <a:gd name="adj1" fmla="val 50000"/>
              <a:gd name="adj2" fmla="val 49811"/>
            </a:avLst>
          </a:prstGeom>
          <a:solidFill>
            <a:srgbClr val="FF3300"/>
          </a:solidFill>
          <a:ln w="9525" algn="ctr">
            <a:solidFill>
              <a:schemeClr val="tx1"/>
            </a:solidFill>
            <a:round/>
            <a:headEnd/>
            <a:tailEnd/>
          </a:ln>
        </p:spPr>
        <p:txBody>
          <a:bodyPr/>
          <a:lstStyle/>
          <a:p>
            <a:endParaRPr lang="en-US"/>
          </a:p>
        </p:txBody>
      </p:sp>
      <p:sp>
        <p:nvSpPr>
          <p:cNvPr id="50" name="Right Arrow 49"/>
          <p:cNvSpPr>
            <a:spLocks noChangeArrowheads="1"/>
          </p:cNvSpPr>
          <p:nvPr/>
        </p:nvSpPr>
        <p:spPr bwMode="auto">
          <a:xfrm rot="1700859" flipH="1">
            <a:off x="5349875" y="4437062"/>
            <a:ext cx="415925" cy="209550"/>
          </a:xfrm>
          <a:prstGeom prst="rightArrow">
            <a:avLst>
              <a:gd name="adj1" fmla="val 50000"/>
              <a:gd name="adj2" fmla="val 49621"/>
            </a:avLst>
          </a:prstGeom>
          <a:solidFill>
            <a:srgbClr val="FF3300"/>
          </a:solidFill>
          <a:ln w="9525" algn="ctr">
            <a:solidFill>
              <a:schemeClr val="tx1"/>
            </a:solidFill>
            <a:round/>
            <a:headEnd/>
            <a:tailEnd/>
          </a:ln>
        </p:spPr>
        <p:txBody>
          <a:bodyPr/>
          <a:lstStyle/>
          <a:p>
            <a:endParaRPr lang="en-US"/>
          </a:p>
        </p:txBody>
      </p:sp>
      <p:sp>
        <p:nvSpPr>
          <p:cNvPr id="51" name="Right Arrow 50"/>
          <p:cNvSpPr>
            <a:spLocks noChangeArrowheads="1"/>
          </p:cNvSpPr>
          <p:nvPr/>
        </p:nvSpPr>
        <p:spPr bwMode="auto">
          <a:xfrm rot="5400000" flipV="1">
            <a:off x="4239418" y="3248819"/>
            <a:ext cx="417513" cy="209550"/>
          </a:xfrm>
          <a:prstGeom prst="rightArrow">
            <a:avLst>
              <a:gd name="adj1" fmla="val 50000"/>
              <a:gd name="adj2" fmla="val 49811"/>
            </a:avLst>
          </a:prstGeom>
          <a:solidFill>
            <a:srgbClr val="FF3300"/>
          </a:solidFill>
          <a:ln w="9525" algn="ctr">
            <a:solidFill>
              <a:schemeClr val="tx1"/>
            </a:solidFill>
            <a:round/>
            <a:headEnd/>
            <a:tailEnd/>
          </a:ln>
        </p:spPr>
        <p:txBody>
          <a:bodyPr/>
          <a:lstStyle/>
          <a:p>
            <a:endParaRPr lang="en-US"/>
          </a:p>
        </p:txBody>
      </p:sp>
      <p:sp>
        <p:nvSpPr>
          <p:cNvPr id="52" name="Right Arrow 51"/>
          <p:cNvSpPr>
            <a:spLocks noChangeArrowheads="1"/>
          </p:cNvSpPr>
          <p:nvPr/>
        </p:nvSpPr>
        <p:spPr bwMode="auto">
          <a:xfrm rot="1700859" flipV="1">
            <a:off x="3149600" y="3395662"/>
            <a:ext cx="417513" cy="207963"/>
          </a:xfrm>
          <a:prstGeom prst="rightArrow">
            <a:avLst>
              <a:gd name="adj1" fmla="val 50000"/>
              <a:gd name="adj2" fmla="val 50191"/>
            </a:avLst>
          </a:prstGeom>
          <a:solidFill>
            <a:srgbClr val="FF3300"/>
          </a:solidFill>
          <a:ln w="9525" algn="ctr">
            <a:solidFill>
              <a:schemeClr val="tx1"/>
            </a:solidFill>
            <a:round/>
            <a:headEnd/>
            <a:tailEnd/>
          </a:ln>
        </p:spPr>
        <p:txBody>
          <a:bodyPr/>
          <a:lstStyle/>
          <a:p>
            <a:endParaRPr lang="en-US"/>
          </a:p>
        </p:txBody>
      </p:sp>
      <p:sp>
        <p:nvSpPr>
          <p:cNvPr id="53" name="Right Arrow 52"/>
          <p:cNvSpPr>
            <a:spLocks noChangeArrowheads="1"/>
          </p:cNvSpPr>
          <p:nvPr/>
        </p:nvSpPr>
        <p:spPr bwMode="auto">
          <a:xfrm rot="-1700859" flipH="1" flipV="1">
            <a:off x="5349875" y="3392487"/>
            <a:ext cx="415925" cy="207963"/>
          </a:xfrm>
          <a:prstGeom prst="rightArrow">
            <a:avLst>
              <a:gd name="adj1" fmla="val 50000"/>
              <a:gd name="adj2" fmla="val 50000"/>
            </a:avLst>
          </a:prstGeom>
          <a:solidFill>
            <a:srgbClr val="FF3300"/>
          </a:solidFill>
          <a:ln w="9525" algn="ctr">
            <a:solidFill>
              <a:schemeClr val="tx1"/>
            </a:solidFill>
            <a:round/>
            <a:headEnd/>
            <a:tailEnd/>
          </a:ln>
        </p:spPr>
        <p:txBody>
          <a:bodyPr/>
          <a:lstStyle/>
          <a:p>
            <a:endParaRPr lang="en-US"/>
          </a:p>
        </p:txBody>
      </p:sp>
      <p:sp>
        <p:nvSpPr>
          <p:cNvPr id="11" name="Rectangle 10"/>
          <p:cNvSpPr/>
          <p:nvPr/>
        </p:nvSpPr>
        <p:spPr>
          <a:xfrm>
            <a:off x="559276" y="1074221"/>
            <a:ext cx="2481898" cy="369332"/>
          </a:xfrm>
          <a:prstGeom prst="rect">
            <a:avLst/>
          </a:prstGeom>
          <a:ln w="25400">
            <a:solidFill>
              <a:srgbClr val="FF0000"/>
            </a:solidFill>
          </a:ln>
        </p:spPr>
        <p:txBody>
          <a:bodyPr wrap="none">
            <a:spAutoFit/>
          </a:bodyPr>
          <a:lstStyle/>
          <a:p>
            <a:r>
              <a:rPr lang="en-US" dirty="0"/>
              <a:t>Mechatronics Concept Map</a:t>
            </a:r>
          </a:p>
        </p:txBody>
      </p:sp>
      <p:sp>
        <p:nvSpPr>
          <p:cNvPr id="58" name="Rectangle 91"/>
          <p:cNvSpPr>
            <a:spLocks noChangeArrowheads="1"/>
          </p:cNvSpPr>
          <p:nvPr/>
        </p:nvSpPr>
        <p:spPr bwMode="auto">
          <a:xfrm>
            <a:off x="252143" y="3838590"/>
            <a:ext cx="10197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600" b="1" dirty="0" smtClean="0">
                <a:latin typeface="Arial" pitchFamily="34" charset="0"/>
                <a:cs typeface="Arial" pitchFamily="34" charset="0"/>
              </a:rPr>
              <a:t>‘Muscle’</a:t>
            </a:r>
            <a:endParaRPr lang="en-US" sz="1000" b="1" dirty="0">
              <a:latin typeface="Arial" pitchFamily="34" charset="0"/>
              <a:cs typeface="Arial" pitchFamily="34" charset="0"/>
            </a:endParaRPr>
          </a:p>
        </p:txBody>
      </p:sp>
      <p:sp>
        <p:nvSpPr>
          <p:cNvPr id="5" name="Date Placeholder 4"/>
          <p:cNvSpPr>
            <a:spLocks noGrp="1"/>
          </p:cNvSpPr>
          <p:nvPr>
            <p:ph type="dt" sz="half" idx="10"/>
          </p:nvPr>
        </p:nvSpPr>
        <p:spPr/>
        <p:txBody>
          <a:bodyPr/>
          <a:lstStyle/>
          <a:p>
            <a:fld id="{F3493FB9-E315-4264-80E8-FE469D35434D}" type="datetime1">
              <a:rPr lang="en-US" smtClean="0"/>
              <a:t>3/3/2016</a:t>
            </a:fld>
            <a:endParaRPr lang="en-US" dirty="0"/>
          </a:p>
        </p:txBody>
      </p:sp>
      <p:sp>
        <p:nvSpPr>
          <p:cNvPr id="12" name="Footer Placeholder 11"/>
          <p:cNvSpPr>
            <a:spLocks noGrp="1"/>
          </p:cNvSpPr>
          <p:nvPr>
            <p:ph type="ftr" sz="quarter" idx="11"/>
          </p:nvPr>
        </p:nvSpPr>
        <p:spPr/>
        <p:txBody>
          <a:bodyPr/>
          <a:lstStyle/>
          <a:p>
            <a:r>
              <a:rPr lang="en-US" smtClean="0"/>
              <a:t>BJ Furman SJSU Mechanical Engineering  ME 106</a:t>
            </a:r>
            <a:endParaRPr lang="en-US" dirty="0"/>
          </a:p>
        </p:txBody>
      </p:sp>
      <p:sp>
        <p:nvSpPr>
          <p:cNvPr id="13" name="Slide Number Placeholder 12"/>
          <p:cNvSpPr>
            <a:spLocks noGrp="1"/>
          </p:cNvSpPr>
          <p:nvPr>
            <p:ph type="sldNum" sz="quarter" idx="12"/>
          </p:nvPr>
        </p:nvSpPr>
        <p:spPr/>
        <p:txBody>
          <a:bodyPr/>
          <a:lstStyle/>
          <a:p>
            <a:fld id="{E38BA50E-BAE6-4426-82D3-815483C8565A}" type="slidenum">
              <a:rPr lang="en-US" smtClean="0"/>
              <a:pPr/>
              <a:t>5</a:t>
            </a:fld>
            <a:endParaRPr lang="en-US" dirty="0"/>
          </a:p>
        </p:txBody>
      </p:sp>
      <p:pic>
        <p:nvPicPr>
          <p:cNvPr id="10242" name="Picture 2" descr="C:\Users\bfurman\AppData\Local\Microsoft\Windows\Temporary Internet Files\Content.IE5\AG7DH418\MC9003117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4303" y="3814912"/>
            <a:ext cx="724194" cy="59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139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28600"/>
            <a:ext cx="8229600" cy="786384"/>
          </a:xfrm>
        </p:spPr>
        <p:txBody>
          <a:bodyPr>
            <a:normAutofit/>
          </a:bodyPr>
          <a:lstStyle/>
          <a:p>
            <a:pPr eaLnBrk="1" hangingPunct="1"/>
            <a:r>
              <a:rPr lang="en-US" sz="4000" dirty="0" smtClean="0"/>
              <a:t>Diode Types and Circuit Symbols</a:t>
            </a:r>
          </a:p>
        </p:txBody>
      </p:sp>
      <p:sp>
        <p:nvSpPr>
          <p:cNvPr id="16387" name="Rectangle 3"/>
          <p:cNvSpPr>
            <a:spLocks noGrp="1" noChangeArrowheads="1"/>
          </p:cNvSpPr>
          <p:nvPr>
            <p:ph type="body" idx="1"/>
          </p:nvPr>
        </p:nvSpPr>
        <p:spPr>
          <a:xfrm>
            <a:off x="395288" y="1331976"/>
            <a:ext cx="4495800" cy="3124200"/>
          </a:xfrm>
        </p:spPr>
        <p:txBody>
          <a:bodyPr>
            <a:normAutofit fontScale="92500" lnSpcReduction="10000"/>
          </a:bodyPr>
          <a:lstStyle/>
          <a:p>
            <a:pPr eaLnBrk="1" hangingPunct="1"/>
            <a:r>
              <a:rPr lang="en-US" dirty="0" smtClean="0">
                <a:solidFill>
                  <a:srgbClr val="FF0000"/>
                </a:solidFill>
              </a:rPr>
              <a:t>Diode Types</a:t>
            </a:r>
          </a:p>
          <a:p>
            <a:pPr lvl="1" eaLnBrk="1" hangingPunct="1"/>
            <a:r>
              <a:rPr lang="en-US" dirty="0" smtClean="0"/>
              <a:t>Signal Diodes</a:t>
            </a:r>
          </a:p>
          <a:p>
            <a:pPr lvl="1" eaLnBrk="1" hangingPunct="1"/>
            <a:r>
              <a:rPr lang="en-US" dirty="0" smtClean="0"/>
              <a:t>Rectifier Diodes</a:t>
            </a:r>
          </a:p>
          <a:p>
            <a:pPr lvl="1" eaLnBrk="1" hangingPunct="1"/>
            <a:r>
              <a:rPr lang="en-US" dirty="0" smtClean="0"/>
              <a:t>Transient Voltage Suppress (TVS) Diodes</a:t>
            </a:r>
          </a:p>
          <a:p>
            <a:pPr lvl="1" eaLnBrk="1" hangingPunct="1"/>
            <a:r>
              <a:rPr lang="en-US" dirty="0" smtClean="0"/>
              <a:t>Light Emitting Diodes</a:t>
            </a:r>
          </a:p>
          <a:p>
            <a:pPr lvl="1" eaLnBrk="1" hangingPunct="1">
              <a:spcBef>
                <a:spcPts val="5000"/>
              </a:spcBef>
            </a:pPr>
            <a:r>
              <a:rPr lang="en-US" dirty="0" smtClean="0"/>
              <a:t> </a:t>
            </a:r>
            <a:r>
              <a:rPr lang="en-US" dirty="0" err="1" smtClean="0"/>
              <a:t>Zener</a:t>
            </a:r>
            <a:r>
              <a:rPr lang="en-US" dirty="0" smtClean="0"/>
              <a:t> Diodes</a:t>
            </a:r>
          </a:p>
          <a:p>
            <a:pPr lvl="1" eaLnBrk="1" hangingPunct="1"/>
            <a:endParaRPr lang="en-US" dirty="0" smtClean="0"/>
          </a:p>
        </p:txBody>
      </p:sp>
      <p:grpSp>
        <p:nvGrpSpPr>
          <p:cNvPr id="2" name="Group 18"/>
          <p:cNvGrpSpPr>
            <a:grpSpLocks/>
          </p:cNvGrpSpPr>
          <p:nvPr/>
        </p:nvGrpSpPr>
        <p:grpSpPr bwMode="auto">
          <a:xfrm>
            <a:off x="5334000" y="1957451"/>
            <a:ext cx="2743200" cy="838200"/>
            <a:chOff x="5334000" y="2606675"/>
            <a:chExt cx="2743200" cy="838200"/>
          </a:xfrm>
        </p:grpSpPr>
        <p:sp>
          <p:nvSpPr>
            <p:cNvPr id="5151" name="Line 4"/>
            <p:cNvSpPr>
              <a:spLocks noChangeShapeType="1"/>
            </p:cNvSpPr>
            <p:nvPr/>
          </p:nvSpPr>
          <p:spPr bwMode="auto">
            <a:xfrm>
              <a:off x="53340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2" name="Line 5"/>
            <p:cNvSpPr>
              <a:spLocks noChangeShapeType="1"/>
            </p:cNvSpPr>
            <p:nvPr/>
          </p:nvSpPr>
          <p:spPr bwMode="auto">
            <a:xfrm>
              <a:off x="70104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3" name="Line 6"/>
            <p:cNvSpPr>
              <a:spLocks noChangeShapeType="1"/>
            </p:cNvSpPr>
            <p:nvPr/>
          </p:nvSpPr>
          <p:spPr bwMode="auto">
            <a:xfrm>
              <a:off x="7010400" y="2606675"/>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4" name="Freeform 12"/>
            <p:cNvSpPr>
              <a:spLocks/>
            </p:cNvSpPr>
            <p:nvPr/>
          </p:nvSpPr>
          <p:spPr bwMode="auto">
            <a:xfrm>
              <a:off x="6400800" y="2606675"/>
              <a:ext cx="609600" cy="838200"/>
            </a:xfrm>
            <a:custGeom>
              <a:avLst/>
              <a:gdLst>
                <a:gd name="T0" fmla="*/ 0 w 384"/>
                <a:gd name="T1" fmla="*/ 0 h 528"/>
                <a:gd name="T2" fmla="*/ 0 w 384"/>
                <a:gd name="T3" fmla="*/ 1330642500 h 528"/>
                <a:gd name="T4" fmla="*/ 967740000 w 384"/>
                <a:gd name="T5" fmla="*/ 604837500 h 528"/>
                <a:gd name="T6" fmla="*/ 0 w 384"/>
                <a:gd name="T7" fmla="*/ 0 h 528"/>
                <a:gd name="T8" fmla="*/ 0 60000 65536"/>
                <a:gd name="T9" fmla="*/ 0 60000 65536"/>
                <a:gd name="T10" fmla="*/ 0 60000 65536"/>
                <a:gd name="T11" fmla="*/ 0 60000 65536"/>
                <a:gd name="T12" fmla="*/ 0 w 384"/>
                <a:gd name="T13" fmla="*/ 0 h 528"/>
                <a:gd name="T14" fmla="*/ 384 w 384"/>
                <a:gd name="T15" fmla="*/ 528 h 528"/>
              </a:gdLst>
              <a:ahLst/>
              <a:cxnLst>
                <a:cxn ang="T8">
                  <a:pos x="T0" y="T1"/>
                </a:cxn>
                <a:cxn ang="T9">
                  <a:pos x="T2" y="T3"/>
                </a:cxn>
                <a:cxn ang="T10">
                  <a:pos x="T4" y="T5"/>
                </a:cxn>
                <a:cxn ang="T11">
                  <a:pos x="T6" y="T7"/>
                </a:cxn>
              </a:cxnLst>
              <a:rect l="T12" t="T13" r="T14" b="T15"/>
              <a:pathLst>
                <a:path w="384" h="528">
                  <a:moveTo>
                    <a:pt x="0" y="0"/>
                  </a:moveTo>
                  <a:lnTo>
                    <a:pt x="0" y="528"/>
                  </a:lnTo>
                  <a:lnTo>
                    <a:pt x="384" y="240"/>
                  </a:lnTo>
                  <a:lnTo>
                    <a:pt x="0"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7" name="Text Box 13"/>
          <p:cNvSpPr txBox="1">
            <a:spLocks noChangeArrowheads="1"/>
          </p:cNvSpPr>
          <p:nvPr/>
        </p:nvSpPr>
        <p:spPr bwMode="auto">
          <a:xfrm>
            <a:off x="4800600" y="2414651"/>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Anode</a:t>
            </a:r>
            <a:br>
              <a:rPr lang="en-US" sz="2400" dirty="0"/>
            </a:br>
            <a:r>
              <a:rPr lang="en-US" sz="2400" dirty="0"/>
              <a:t>(P)</a:t>
            </a:r>
          </a:p>
        </p:txBody>
      </p:sp>
      <p:sp>
        <p:nvSpPr>
          <p:cNvPr id="16398" name="Text Box 14"/>
          <p:cNvSpPr txBox="1">
            <a:spLocks noChangeArrowheads="1"/>
          </p:cNvSpPr>
          <p:nvPr/>
        </p:nvSpPr>
        <p:spPr bwMode="auto">
          <a:xfrm>
            <a:off x="7086600" y="2414651"/>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a:t>Cathode</a:t>
            </a:r>
            <a:br>
              <a:rPr lang="en-US" sz="2400"/>
            </a:br>
            <a:r>
              <a:rPr lang="en-US" sz="2400"/>
              <a:t>(N)</a:t>
            </a:r>
          </a:p>
        </p:txBody>
      </p:sp>
      <p:sp>
        <p:nvSpPr>
          <p:cNvPr id="16399" name="Text Box 15"/>
          <p:cNvSpPr txBox="1">
            <a:spLocks noChangeArrowheads="1"/>
          </p:cNvSpPr>
          <p:nvPr/>
        </p:nvSpPr>
        <p:spPr bwMode="auto">
          <a:xfrm>
            <a:off x="4648200" y="1500251"/>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a:t>Symbol:</a:t>
            </a:r>
          </a:p>
        </p:txBody>
      </p:sp>
      <p:sp>
        <p:nvSpPr>
          <p:cNvPr id="16400" name="Text Box 16"/>
          <p:cNvSpPr txBox="1">
            <a:spLocks noChangeArrowheads="1"/>
          </p:cNvSpPr>
          <p:nvPr/>
        </p:nvSpPr>
        <p:spPr bwMode="auto">
          <a:xfrm>
            <a:off x="4648200" y="3617976"/>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a:t>Actual Device:</a:t>
            </a:r>
          </a:p>
        </p:txBody>
      </p:sp>
      <p:grpSp>
        <p:nvGrpSpPr>
          <p:cNvPr id="3" name="Group 40"/>
          <p:cNvGrpSpPr>
            <a:grpSpLocks/>
          </p:cNvGrpSpPr>
          <p:nvPr/>
        </p:nvGrpSpPr>
        <p:grpSpPr bwMode="auto">
          <a:xfrm>
            <a:off x="5486400" y="4456176"/>
            <a:ext cx="2667000" cy="533400"/>
            <a:chOff x="5486400" y="5105400"/>
            <a:chExt cx="2667000" cy="533400"/>
          </a:xfrm>
        </p:grpSpPr>
        <p:sp>
          <p:nvSpPr>
            <p:cNvPr id="5148" name="Line 55"/>
            <p:cNvSpPr>
              <a:spLocks noChangeShapeType="1"/>
            </p:cNvSpPr>
            <p:nvPr/>
          </p:nvSpPr>
          <p:spPr bwMode="auto">
            <a:xfrm>
              <a:off x="5486400" y="5334000"/>
              <a:ext cx="2667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9" name="Rectangle 56"/>
            <p:cNvSpPr>
              <a:spLocks noChangeArrowheads="1"/>
            </p:cNvSpPr>
            <p:nvPr/>
          </p:nvSpPr>
          <p:spPr bwMode="auto">
            <a:xfrm>
              <a:off x="5867400" y="5105400"/>
              <a:ext cx="1905000" cy="5334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5150" name="Rectangle 57"/>
            <p:cNvSpPr>
              <a:spLocks noChangeArrowheads="1"/>
            </p:cNvSpPr>
            <p:nvPr/>
          </p:nvSpPr>
          <p:spPr bwMode="auto">
            <a:xfrm>
              <a:off x="7239000" y="5105400"/>
              <a:ext cx="228600" cy="533400"/>
            </a:xfrm>
            <a:prstGeom prst="rect">
              <a:avLst/>
            </a:prstGeom>
            <a:solidFill>
              <a:schemeClr val="tx2"/>
            </a:solidFill>
            <a:ln w="9525">
              <a:solidFill>
                <a:schemeClr val="tx1"/>
              </a:solidFill>
              <a:miter lim="800000"/>
              <a:headEnd/>
              <a:tailEnd/>
            </a:ln>
          </p:spPr>
          <p:txBody>
            <a:bodyPr wrap="none" anchor="ctr"/>
            <a:lstStyle/>
            <a:p>
              <a:endParaRPr lang="en-US"/>
            </a:p>
          </p:txBody>
        </p:sp>
      </p:grpSp>
      <p:sp>
        <p:nvSpPr>
          <p:cNvPr id="17" name="Text Box 13"/>
          <p:cNvSpPr txBox="1">
            <a:spLocks noChangeArrowheads="1"/>
          </p:cNvSpPr>
          <p:nvPr/>
        </p:nvSpPr>
        <p:spPr bwMode="auto">
          <a:xfrm>
            <a:off x="4800600" y="4989576"/>
            <a:ext cx="129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Anode</a:t>
            </a:r>
            <a:br>
              <a:rPr lang="en-US" sz="2400" dirty="0"/>
            </a:br>
            <a:r>
              <a:rPr lang="en-US" sz="2400" dirty="0"/>
              <a:t>(P)</a:t>
            </a:r>
          </a:p>
        </p:txBody>
      </p:sp>
      <p:sp>
        <p:nvSpPr>
          <p:cNvPr id="18" name="Text Box 14"/>
          <p:cNvSpPr txBox="1">
            <a:spLocks noChangeArrowheads="1"/>
          </p:cNvSpPr>
          <p:nvPr/>
        </p:nvSpPr>
        <p:spPr bwMode="auto">
          <a:xfrm>
            <a:off x="7467600" y="4989576"/>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Cathode</a:t>
            </a:r>
            <a:br>
              <a:rPr lang="en-US" sz="2400" dirty="0"/>
            </a:br>
            <a:r>
              <a:rPr lang="en-US" sz="2400" dirty="0"/>
              <a:t>(N)</a:t>
            </a:r>
          </a:p>
        </p:txBody>
      </p:sp>
      <p:grpSp>
        <p:nvGrpSpPr>
          <p:cNvPr id="4" name="Group 42"/>
          <p:cNvGrpSpPr>
            <a:grpSpLocks/>
          </p:cNvGrpSpPr>
          <p:nvPr/>
        </p:nvGrpSpPr>
        <p:grpSpPr bwMode="auto">
          <a:xfrm>
            <a:off x="1500188" y="4592654"/>
            <a:ext cx="1103312" cy="242888"/>
            <a:chOff x="1500429" y="5374870"/>
            <a:chExt cx="1102936" cy="243418"/>
          </a:xfrm>
        </p:grpSpPr>
        <p:grpSp>
          <p:nvGrpSpPr>
            <p:cNvPr id="5141" name="Group 24"/>
            <p:cNvGrpSpPr>
              <a:grpSpLocks/>
            </p:cNvGrpSpPr>
            <p:nvPr/>
          </p:nvGrpSpPr>
          <p:grpSpPr bwMode="auto">
            <a:xfrm>
              <a:off x="1500429" y="5374870"/>
              <a:ext cx="1102936" cy="241333"/>
              <a:chOff x="5334000" y="2606675"/>
              <a:chExt cx="2743200" cy="838200"/>
            </a:xfrm>
          </p:grpSpPr>
          <p:sp>
            <p:nvSpPr>
              <p:cNvPr id="5144" name="Line 4"/>
              <p:cNvSpPr>
                <a:spLocks noChangeShapeType="1"/>
              </p:cNvSpPr>
              <p:nvPr/>
            </p:nvSpPr>
            <p:spPr bwMode="auto">
              <a:xfrm>
                <a:off x="53340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5" name="Line 5"/>
              <p:cNvSpPr>
                <a:spLocks noChangeShapeType="1"/>
              </p:cNvSpPr>
              <p:nvPr/>
            </p:nvSpPr>
            <p:spPr bwMode="auto">
              <a:xfrm>
                <a:off x="70104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6" name="Line 6"/>
              <p:cNvSpPr>
                <a:spLocks noChangeShapeType="1"/>
              </p:cNvSpPr>
              <p:nvPr/>
            </p:nvSpPr>
            <p:spPr bwMode="auto">
              <a:xfrm>
                <a:off x="7010400" y="2606675"/>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7" name="Freeform 12"/>
              <p:cNvSpPr>
                <a:spLocks/>
              </p:cNvSpPr>
              <p:nvPr/>
            </p:nvSpPr>
            <p:spPr bwMode="auto">
              <a:xfrm>
                <a:off x="6400800" y="2606675"/>
                <a:ext cx="609600" cy="838200"/>
              </a:xfrm>
              <a:custGeom>
                <a:avLst/>
                <a:gdLst>
                  <a:gd name="T0" fmla="*/ 0 w 384"/>
                  <a:gd name="T1" fmla="*/ 0 h 528"/>
                  <a:gd name="T2" fmla="*/ 0 w 384"/>
                  <a:gd name="T3" fmla="*/ 1330642500 h 528"/>
                  <a:gd name="T4" fmla="*/ 967740000 w 384"/>
                  <a:gd name="T5" fmla="*/ 604837500 h 528"/>
                  <a:gd name="T6" fmla="*/ 0 w 384"/>
                  <a:gd name="T7" fmla="*/ 0 h 528"/>
                  <a:gd name="T8" fmla="*/ 0 60000 65536"/>
                  <a:gd name="T9" fmla="*/ 0 60000 65536"/>
                  <a:gd name="T10" fmla="*/ 0 60000 65536"/>
                  <a:gd name="T11" fmla="*/ 0 60000 65536"/>
                  <a:gd name="T12" fmla="*/ 0 w 384"/>
                  <a:gd name="T13" fmla="*/ 0 h 528"/>
                  <a:gd name="T14" fmla="*/ 384 w 384"/>
                  <a:gd name="T15" fmla="*/ 528 h 528"/>
                </a:gdLst>
                <a:ahLst/>
                <a:cxnLst>
                  <a:cxn ang="T8">
                    <a:pos x="T0" y="T1"/>
                  </a:cxn>
                  <a:cxn ang="T9">
                    <a:pos x="T2" y="T3"/>
                  </a:cxn>
                  <a:cxn ang="T10">
                    <a:pos x="T4" y="T5"/>
                  </a:cxn>
                  <a:cxn ang="T11">
                    <a:pos x="T6" y="T7"/>
                  </a:cxn>
                </a:cxnLst>
                <a:rect l="T12" t="T13" r="T14" b="T15"/>
                <a:pathLst>
                  <a:path w="384" h="528">
                    <a:moveTo>
                      <a:pt x="0" y="0"/>
                    </a:moveTo>
                    <a:lnTo>
                      <a:pt x="0" y="528"/>
                    </a:lnTo>
                    <a:lnTo>
                      <a:pt x="384" y="240"/>
                    </a:lnTo>
                    <a:lnTo>
                      <a:pt x="0"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5142" name="Straight Connector 30"/>
            <p:cNvCxnSpPr>
              <a:cxnSpLocks noChangeShapeType="1"/>
            </p:cNvCxnSpPr>
            <p:nvPr/>
          </p:nvCxnSpPr>
          <p:spPr bwMode="auto">
            <a:xfrm>
              <a:off x="2157972" y="5375624"/>
              <a:ext cx="122142"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5143" name="Straight Connector 32"/>
            <p:cNvCxnSpPr>
              <a:cxnSpLocks noChangeShapeType="1"/>
            </p:cNvCxnSpPr>
            <p:nvPr/>
          </p:nvCxnSpPr>
          <p:spPr bwMode="auto">
            <a:xfrm>
              <a:off x="2072114" y="5618288"/>
              <a:ext cx="113521"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6" name="Group 41"/>
          <p:cNvGrpSpPr>
            <a:grpSpLocks/>
          </p:cNvGrpSpPr>
          <p:nvPr/>
        </p:nvGrpSpPr>
        <p:grpSpPr bwMode="auto">
          <a:xfrm>
            <a:off x="1555750" y="3416507"/>
            <a:ext cx="1103313" cy="355600"/>
            <a:chOff x="1555423" y="4089291"/>
            <a:chExt cx="1102936" cy="356396"/>
          </a:xfrm>
        </p:grpSpPr>
        <p:grpSp>
          <p:nvGrpSpPr>
            <p:cNvPr id="5134" name="Group 19"/>
            <p:cNvGrpSpPr>
              <a:grpSpLocks/>
            </p:cNvGrpSpPr>
            <p:nvPr/>
          </p:nvGrpSpPr>
          <p:grpSpPr bwMode="auto">
            <a:xfrm>
              <a:off x="1555423" y="4204354"/>
              <a:ext cx="1102936" cy="241333"/>
              <a:chOff x="5334000" y="2606675"/>
              <a:chExt cx="2743200" cy="838200"/>
            </a:xfrm>
          </p:grpSpPr>
          <p:sp>
            <p:nvSpPr>
              <p:cNvPr id="5137" name="Line 4"/>
              <p:cNvSpPr>
                <a:spLocks noChangeShapeType="1"/>
              </p:cNvSpPr>
              <p:nvPr/>
            </p:nvSpPr>
            <p:spPr bwMode="auto">
              <a:xfrm>
                <a:off x="53340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Line 5"/>
              <p:cNvSpPr>
                <a:spLocks noChangeShapeType="1"/>
              </p:cNvSpPr>
              <p:nvPr/>
            </p:nvSpPr>
            <p:spPr bwMode="auto">
              <a:xfrm>
                <a:off x="70104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Line 6"/>
              <p:cNvSpPr>
                <a:spLocks noChangeShapeType="1"/>
              </p:cNvSpPr>
              <p:nvPr/>
            </p:nvSpPr>
            <p:spPr bwMode="auto">
              <a:xfrm>
                <a:off x="7010400" y="2606675"/>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0" name="Freeform 12"/>
              <p:cNvSpPr>
                <a:spLocks/>
              </p:cNvSpPr>
              <p:nvPr/>
            </p:nvSpPr>
            <p:spPr bwMode="auto">
              <a:xfrm>
                <a:off x="6400800" y="2606675"/>
                <a:ext cx="609600" cy="838200"/>
              </a:xfrm>
              <a:custGeom>
                <a:avLst/>
                <a:gdLst>
                  <a:gd name="T0" fmla="*/ 0 w 384"/>
                  <a:gd name="T1" fmla="*/ 0 h 528"/>
                  <a:gd name="T2" fmla="*/ 0 w 384"/>
                  <a:gd name="T3" fmla="*/ 1330642500 h 528"/>
                  <a:gd name="T4" fmla="*/ 967740000 w 384"/>
                  <a:gd name="T5" fmla="*/ 604837500 h 528"/>
                  <a:gd name="T6" fmla="*/ 0 w 384"/>
                  <a:gd name="T7" fmla="*/ 0 h 528"/>
                  <a:gd name="T8" fmla="*/ 0 60000 65536"/>
                  <a:gd name="T9" fmla="*/ 0 60000 65536"/>
                  <a:gd name="T10" fmla="*/ 0 60000 65536"/>
                  <a:gd name="T11" fmla="*/ 0 60000 65536"/>
                  <a:gd name="T12" fmla="*/ 0 w 384"/>
                  <a:gd name="T13" fmla="*/ 0 h 528"/>
                  <a:gd name="T14" fmla="*/ 384 w 384"/>
                  <a:gd name="T15" fmla="*/ 528 h 528"/>
                </a:gdLst>
                <a:ahLst/>
                <a:cxnLst>
                  <a:cxn ang="T8">
                    <a:pos x="T0" y="T1"/>
                  </a:cxn>
                  <a:cxn ang="T9">
                    <a:pos x="T2" y="T3"/>
                  </a:cxn>
                  <a:cxn ang="T10">
                    <a:pos x="T4" y="T5"/>
                  </a:cxn>
                  <a:cxn ang="T11">
                    <a:pos x="T6" y="T7"/>
                  </a:cxn>
                </a:cxnLst>
                <a:rect l="T12" t="T13" r="T14" b="T15"/>
                <a:pathLst>
                  <a:path w="384" h="528">
                    <a:moveTo>
                      <a:pt x="0" y="0"/>
                    </a:moveTo>
                    <a:lnTo>
                      <a:pt x="0" y="528"/>
                    </a:lnTo>
                    <a:lnTo>
                      <a:pt x="384" y="240"/>
                    </a:lnTo>
                    <a:lnTo>
                      <a:pt x="0"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cxnSp>
          <p:nvCxnSpPr>
            <p:cNvPr id="5135" name="Straight Connector 36"/>
            <p:cNvCxnSpPr>
              <a:cxnSpLocks noChangeShapeType="1"/>
            </p:cNvCxnSpPr>
            <p:nvPr/>
          </p:nvCxnSpPr>
          <p:spPr bwMode="auto">
            <a:xfrm flipV="1">
              <a:off x="2059207" y="4089291"/>
              <a:ext cx="171291" cy="76945"/>
            </a:xfrm>
            <a:prstGeom prst="line">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136" name="Straight Connector 39"/>
            <p:cNvCxnSpPr>
              <a:cxnSpLocks noChangeShapeType="1"/>
            </p:cNvCxnSpPr>
            <p:nvPr/>
          </p:nvCxnSpPr>
          <p:spPr bwMode="auto">
            <a:xfrm flipV="1">
              <a:off x="2184135" y="4109805"/>
              <a:ext cx="171291" cy="76945"/>
            </a:xfrm>
            <a:prstGeom prst="line">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5" name="Date Placeholder 4"/>
          <p:cNvSpPr>
            <a:spLocks noGrp="1"/>
          </p:cNvSpPr>
          <p:nvPr>
            <p:ph type="dt" sz="half" idx="10"/>
          </p:nvPr>
        </p:nvSpPr>
        <p:spPr/>
        <p:txBody>
          <a:bodyPr/>
          <a:lstStyle/>
          <a:p>
            <a:fld id="{53BBD2CC-34A2-49D3-A449-7B163BA260CE}" type="datetime1">
              <a:rPr lang="en-US" smtClean="0"/>
              <a:t>3/3/2016</a:t>
            </a:fld>
            <a:endParaRPr lang="en-US" dirty="0"/>
          </a:p>
        </p:txBody>
      </p:sp>
      <p:sp>
        <p:nvSpPr>
          <p:cNvPr id="7" name="Footer Placeholder 6"/>
          <p:cNvSpPr>
            <a:spLocks noGrp="1"/>
          </p:cNvSpPr>
          <p:nvPr>
            <p:ph type="ftr" sz="quarter" idx="11"/>
          </p:nvPr>
        </p:nvSpPr>
        <p:spPr/>
        <p:txBody>
          <a:bodyPr/>
          <a:lstStyle/>
          <a:p>
            <a:r>
              <a:rPr lang="en-US" smtClean="0"/>
              <a:t>BJ Furman SJSU Mechanical Engineering  ME 106</a:t>
            </a:r>
            <a:endParaRPr lang="en-US" dirty="0"/>
          </a:p>
        </p:txBody>
      </p:sp>
      <p:sp>
        <p:nvSpPr>
          <p:cNvPr id="8" name="Slide Number Placeholder 7"/>
          <p:cNvSpPr>
            <a:spLocks noGrp="1"/>
          </p:cNvSpPr>
          <p:nvPr>
            <p:ph type="sldNum" sz="quarter" idx="12"/>
          </p:nvPr>
        </p:nvSpPr>
        <p:spPr/>
        <p:txBody>
          <a:bodyPr/>
          <a:lstStyle/>
          <a:p>
            <a:fld id="{E38BA50E-BAE6-4426-82D3-815483C8565A}" type="slidenum">
              <a:rPr lang="en-US" smtClean="0"/>
              <a:pPr/>
              <a:t>6</a:t>
            </a:fld>
            <a:endParaRPr lang="en-US" dirty="0"/>
          </a:p>
        </p:txBody>
      </p:sp>
      <p:grpSp>
        <p:nvGrpSpPr>
          <p:cNvPr id="9" name="Group 8"/>
          <p:cNvGrpSpPr/>
          <p:nvPr/>
        </p:nvGrpSpPr>
        <p:grpSpPr>
          <a:xfrm>
            <a:off x="6819900" y="5722971"/>
            <a:ext cx="876300" cy="533400"/>
            <a:chOff x="6819900" y="5722971"/>
            <a:chExt cx="876300" cy="533400"/>
          </a:xfrm>
        </p:grpSpPr>
        <p:sp>
          <p:nvSpPr>
            <p:cNvPr id="40" name="Rectangle 56"/>
            <p:cNvSpPr>
              <a:spLocks noChangeArrowheads="1"/>
            </p:cNvSpPr>
            <p:nvPr/>
          </p:nvSpPr>
          <p:spPr bwMode="auto">
            <a:xfrm>
              <a:off x="6819900" y="5722971"/>
              <a:ext cx="876300" cy="5334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41" name="Rectangle 57"/>
            <p:cNvSpPr>
              <a:spLocks noChangeArrowheads="1"/>
            </p:cNvSpPr>
            <p:nvPr/>
          </p:nvSpPr>
          <p:spPr bwMode="auto">
            <a:xfrm>
              <a:off x="7509061" y="5722971"/>
              <a:ext cx="57150" cy="533400"/>
            </a:xfrm>
            <a:prstGeom prst="rect">
              <a:avLst/>
            </a:prstGeom>
            <a:solidFill>
              <a:schemeClr val="tx2"/>
            </a:solidFill>
            <a:ln w="9525">
              <a:solidFill>
                <a:schemeClr val="tx1"/>
              </a:solidFill>
              <a:miter lim="800000"/>
              <a:headEnd/>
              <a:tailEnd/>
            </a:ln>
          </p:spPr>
          <p:txBody>
            <a:bodyPr wrap="none" anchor="ctr"/>
            <a:lstStyle/>
            <a:p>
              <a:endParaRPr lang="en-US"/>
            </a:p>
          </p:txBody>
        </p:sp>
      </p:grpSp>
      <p:sp>
        <p:nvSpPr>
          <p:cNvPr id="42" name="Text Box 13"/>
          <p:cNvSpPr txBox="1">
            <a:spLocks noChangeArrowheads="1"/>
          </p:cNvSpPr>
          <p:nvPr/>
        </p:nvSpPr>
        <p:spPr bwMode="auto">
          <a:xfrm>
            <a:off x="4890246" y="5826073"/>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dirty="0" smtClean="0"/>
              <a:t>Surface mount</a:t>
            </a: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6497" t="7912" r="17388" b="4843"/>
          <a:stretch/>
        </p:blipFill>
        <p:spPr>
          <a:xfrm>
            <a:off x="4543688" y="1200480"/>
            <a:ext cx="4198316" cy="4432053"/>
          </a:xfrm>
          <a:prstGeom prst="rect">
            <a:avLst/>
          </a:prstGeom>
        </p:spPr>
      </p:pic>
      <p:grpSp>
        <p:nvGrpSpPr>
          <p:cNvPr id="19" name="Group 18"/>
          <p:cNvGrpSpPr/>
          <p:nvPr/>
        </p:nvGrpSpPr>
        <p:grpSpPr>
          <a:xfrm>
            <a:off x="5511179" y="1572734"/>
            <a:ext cx="2978193" cy="4280400"/>
            <a:chOff x="5511179" y="1572734"/>
            <a:chExt cx="2978193" cy="4280400"/>
          </a:xfrm>
        </p:grpSpPr>
        <mc:AlternateContent xmlns:mc="http://schemas.openxmlformats.org/markup-compatibility/2006" xmlns:p14="http://schemas.microsoft.com/office/powerpoint/2010/main">
          <mc:Choice Requires="p14">
            <p:contentPart p14:bwMode="auto" r:id="rId4">
              <p14:nvContentPartPr>
                <p14:cNvPr id="14" name="Ink 13"/>
                <p14:cNvContentPartPr/>
                <p14:nvPr/>
              </p14:nvContentPartPr>
              <p14:xfrm>
                <a:off x="8172572" y="4047014"/>
                <a:ext cx="316800" cy="498960"/>
              </p14:xfrm>
            </p:contentPart>
          </mc:Choice>
          <mc:Fallback xmlns="">
            <p:pic>
              <p:nvPicPr>
                <p:cNvPr id="14" name="Ink 13"/>
                <p:cNvPicPr/>
                <p:nvPr/>
              </p:nvPicPr>
              <p:blipFill>
                <a:blip r:embed="rId5"/>
                <a:stretch>
                  <a:fillRect/>
                </a:stretch>
              </p:blipFill>
              <p:spPr>
                <a:xfrm>
                  <a:off x="8140532" y="4014974"/>
                  <a:ext cx="362160" cy="567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7276532" y="3277814"/>
                <a:ext cx="1105200" cy="1132200"/>
              </p14:xfrm>
            </p:contentPart>
          </mc:Choice>
          <mc:Fallback xmlns="">
            <p:pic>
              <p:nvPicPr>
                <p:cNvPr id="11" name="Ink 10"/>
                <p:cNvPicPr/>
                <p:nvPr/>
              </p:nvPicPr>
              <p:blipFill>
                <a:blip r:embed="rId7"/>
                <a:stretch>
                  <a:fillRect/>
                </a:stretch>
              </p:blipFill>
              <p:spPr>
                <a:xfrm>
                  <a:off x="7239812" y="3247934"/>
                  <a:ext cx="1180440" cy="119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5511179" y="2259406"/>
                <a:ext cx="814320" cy="821160"/>
              </p14:xfrm>
            </p:contentPart>
          </mc:Choice>
          <mc:Fallback xmlns="">
            <p:pic>
              <p:nvPicPr>
                <p:cNvPr id="12" name="Ink 11"/>
                <p:cNvPicPr/>
                <p:nvPr/>
              </p:nvPicPr>
              <p:blipFill>
                <a:blip r:embed="rId9"/>
                <a:stretch>
                  <a:fillRect/>
                </a:stretch>
              </p:blipFill>
              <p:spPr>
                <a:xfrm>
                  <a:off x="5478779" y="2239966"/>
                  <a:ext cx="882720" cy="87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p14:cNvContentPartPr/>
                <p14:nvPr/>
              </p14:nvContentPartPr>
              <p14:xfrm>
                <a:off x="7885292" y="4117574"/>
                <a:ext cx="494280" cy="1735560"/>
              </p14:xfrm>
            </p:contentPart>
          </mc:Choice>
          <mc:Fallback xmlns="">
            <p:pic>
              <p:nvPicPr>
                <p:cNvPr id="13" name="Ink 12"/>
                <p:cNvPicPr/>
                <p:nvPr/>
              </p:nvPicPr>
              <p:blipFill>
                <a:blip r:embed="rId11"/>
                <a:stretch>
                  <a:fillRect/>
                </a:stretch>
              </p:blipFill>
              <p:spPr>
                <a:xfrm>
                  <a:off x="7850012" y="4086974"/>
                  <a:ext cx="565920" cy="1801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p14:cNvContentPartPr/>
                <p14:nvPr/>
              </p14:nvContentPartPr>
              <p14:xfrm>
                <a:off x="5606492" y="1572734"/>
                <a:ext cx="261720" cy="811800"/>
              </p14:xfrm>
            </p:contentPart>
          </mc:Choice>
          <mc:Fallback xmlns="">
            <p:pic>
              <p:nvPicPr>
                <p:cNvPr id="15" name="Ink 14"/>
                <p:cNvPicPr/>
                <p:nvPr/>
              </p:nvPicPr>
              <p:blipFill>
                <a:blip r:embed="rId13"/>
                <a:stretch>
                  <a:fillRect/>
                </a:stretch>
              </p:blipFill>
              <p:spPr>
                <a:xfrm>
                  <a:off x="5566892" y="1539974"/>
                  <a:ext cx="326160" cy="882720"/>
                </a:xfrm>
                <a:prstGeom prst="rect">
                  <a:avLst/>
                </a:prstGeom>
              </p:spPr>
            </p:pic>
          </mc:Fallback>
        </mc:AlternateContent>
      </p:grpSp>
      <p:sp>
        <p:nvSpPr>
          <p:cNvPr id="20" name="Rectangle 19"/>
          <p:cNvSpPr/>
          <p:nvPr/>
        </p:nvSpPr>
        <p:spPr>
          <a:xfrm>
            <a:off x="4814047" y="5185294"/>
            <a:ext cx="3733800" cy="430887"/>
          </a:xfrm>
          <a:prstGeom prst="rect">
            <a:avLst/>
          </a:prstGeom>
        </p:spPr>
        <p:txBody>
          <a:bodyPr wrap="square">
            <a:spAutoFit/>
          </a:bodyPr>
          <a:lstStyle/>
          <a:p>
            <a:r>
              <a:rPr lang="en-US" sz="1100" dirty="0"/>
              <a:t>http://www.ebay.com/itm/Dual-H-Bridge-DC-Stepper-Motor-Drive-Controller-Board-Module-L298N-for-arduino-/251080674810</a:t>
            </a:r>
          </a:p>
        </p:txBody>
      </p:sp>
    </p:spTree>
    <p:extLst>
      <p:ext uri="{BB962C8B-B14F-4D97-AF65-F5344CB8AC3E}">
        <p14:creationId xmlns:p14="http://schemas.microsoft.com/office/powerpoint/2010/main" val="677738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9"/>
                                        </p:tgtEl>
                                        <p:attrNameLst>
                                          <p:attrName>style.visibility</p:attrName>
                                        </p:attrNameLst>
                                      </p:cBhvr>
                                      <p:to>
                                        <p:strVal val="visible"/>
                                      </p:to>
                                    </p:set>
                                    <p:animEffect transition="in" filter="dissolve">
                                      <p:cBhvr>
                                        <p:cTn id="7" dur="500"/>
                                        <p:tgtEl>
                                          <p:spTgt spid="16399"/>
                                        </p:tgtEl>
                                      </p:cBhvr>
                                    </p:animEffect>
                                  </p:childTnLst>
                                </p:cTn>
                              </p:par>
                            </p:childTnLst>
                          </p:cTn>
                        </p:par>
                        <p:par>
                          <p:cTn id="8" fill="hold" nodeType="afterGroup">
                            <p:stCondLst>
                              <p:cond delay="500"/>
                            </p:stCondLst>
                            <p:childTnLst>
                              <p:par>
                                <p:cTn id="9" presetID="9" presetClass="entr" presetSubtype="0"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500"/>
                            </p:stCondLst>
                            <p:childTnLst>
                              <p:par>
                                <p:cTn id="13" presetID="9" presetClass="entr" presetSubtype="0" fill="hold" grpId="0" nodeType="afterEffect">
                                  <p:stCondLst>
                                    <p:cond delay="500"/>
                                  </p:stCondLst>
                                  <p:childTnLst>
                                    <p:set>
                                      <p:cBhvr>
                                        <p:cTn id="14" dur="1" fill="hold">
                                          <p:stCondLst>
                                            <p:cond delay="0"/>
                                          </p:stCondLst>
                                        </p:cTn>
                                        <p:tgtEl>
                                          <p:spTgt spid="16397"/>
                                        </p:tgtEl>
                                        <p:attrNameLst>
                                          <p:attrName>style.visibility</p:attrName>
                                        </p:attrNameLst>
                                      </p:cBhvr>
                                      <p:to>
                                        <p:strVal val="visible"/>
                                      </p:to>
                                    </p:set>
                                    <p:animEffect transition="in" filter="dissolve">
                                      <p:cBhvr>
                                        <p:cTn id="15" dur="500"/>
                                        <p:tgtEl>
                                          <p:spTgt spid="16397"/>
                                        </p:tgtEl>
                                      </p:cBhvr>
                                    </p:animEffect>
                                  </p:childTnLst>
                                </p:cTn>
                              </p:par>
                            </p:childTnLst>
                          </p:cTn>
                        </p:par>
                        <p:par>
                          <p:cTn id="16" fill="hold" nodeType="afterGroup">
                            <p:stCondLst>
                              <p:cond delay="2500"/>
                            </p:stCondLst>
                            <p:childTnLst>
                              <p:par>
                                <p:cTn id="17" presetID="9" presetClass="entr" presetSubtype="0" fill="hold" grpId="0" nodeType="afterEffect">
                                  <p:stCondLst>
                                    <p:cond delay="500"/>
                                  </p:stCondLst>
                                  <p:childTnLst>
                                    <p:set>
                                      <p:cBhvr>
                                        <p:cTn id="18" dur="1" fill="hold">
                                          <p:stCondLst>
                                            <p:cond delay="0"/>
                                          </p:stCondLst>
                                        </p:cTn>
                                        <p:tgtEl>
                                          <p:spTgt spid="16398"/>
                                        </p:tgtEl>
                                        <p:attrNameLst>
                                          <p:attrName>style.visibility</p:attrName>
                                        </p:attrNameLst>
                                      </p:cBhvr>
                                      <p:to>
                                        <p:strVal val="visible"/>
                                      </p:to>
                                    </p:set>
                                    <p:animEffect transition="in" filter="dissolve">
                                      <p:cBhvr>
                                        <p:cTn id="19" dur="500"/>
                                        <p:tgtEl>
                                          <p:spTgt spid="163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6400"/>
                                        </p:tgtEl>
                                        <p:attrNameLst>
                                          <p:attrName>style.visibility</p:attrName>
                                        </p:attrNameLst>
                                      </p:cBhvr>
                                      <p:to>
                                        <p:strVal val="visible"/>
                                      </p:to>
                                    </p:set>
                                    <p:animEffect transition="in" filter="dissolve">
                                      <p:cBhvr>
                                        <p:cTn id="24" dur="500"/>
                                        <p:tgtEl>
                                          <p:spTgt spid="16400"/>
                                        </p:tgtEl>
                                      </p:cBhvr>
                                    </p:animEffect>
                                  </p:childTnLst>
                                </p:cTn>
                              </p:par>
                            </p:childTnLst>
                          </p:cTn>
                        </p:par>
                        <p:par>
                          <p:cTn id="25" fill="hold" nodeType="afterGroup">
                            <p:stCondLst>
                              <p:cond delay="500"/>
                            </p:stCondLst>
                            <p:childTnLst>
                              <p:par>
                                <p:cTn id="26" presetID="9" presetClass="entr" presetSubtype="0" fill="hold" nodeType="after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childTnLst>
                          </p:cTn>
                        </p:par>
                        <p:par>
                          <p:cTn id="29" fill="hold" nodeType="afterGroup">
                            <p:stCondLst>
                              <p:cond delay="1500"/>
                            </p:stCondLst>
                            <p:childTnLst>
                              <p:par>
                                <p:cTn id="30" presetID="9" presetClass="entr" presetSubtype="0" fill="hold" grpId="0" nodeType="after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dissolve">
                                      <p:cBhvr>
                                        <p:cTn id="32" dur="500"/>
                                        <p:tgtEl>
                                          <p:spTgt spid="17"/>
                                        </p:tgtEl>
                                      </p:cBhvr>
                                    </p:animEffect>
                                  </p:childTnLst>
                                </p:cTn>
                              </p:par>
                            </p:childTnLst>
                          </p:cTn>
                        </p:par>
                        <p:par>
                          <p:cTn id="33" fill="hold" nodeType="afterGroup">
                            <p:stCondLst>
                              <p:cond delay="2500"/>
                            </p:stCondLst>
                            <p:childTnLst>
                              <p:par>
                                <p:cTn id="34" presetID="9" presetClass="entr" presetSubtype="0" fill="hold" grpId="0" nodeType="afterEffect">
                                  <p:stCondLst>
                                    <p:cond delay="50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par>
                          <p:cTn id="37" fill="hold" nodeType="withGroup">
                            <p:stCondLst>
                              <p:cond delay="3500"/>
                            </p:stCondLst>
                            <p:childTnLst>
                              <p:par>
                                <p:cTn id="38" presetID="9" presetClass="entr" presetSubtype="0"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dissolve">
                                      <p:cBhvr>
                                        <p:cTn id="40" dur="500"/>
                                        <p:tgtEl>
                                          <p:spTgt spid="42"/>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2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10"/>
                                        </p:tgtEl>
                                      </p:cBhvr>
                                    </p:animEffect>
                                    <p:set>
                                      <p:cBhvr>
                                        <p:cTn id="65" dur="1" fill="hold">
                                          <p:stCondLst>
                                            <p:cond delay="499"/>
                                          </p:stCondLst>
                                        </p:cTn>
                                        <p:tgtEl>
                                          <p:spTgt spid="10"/>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16387">
                                            <p:txEl>
                                              <p:pRg st="0" end="0"/>
                                            </p:txEl>
                                          </p:spTgt>
                                        </p:tgtEl>
                                        <p:attrNameLst>
                                          <p:attrName>style.visibility</p:attrName>
                                        </p:attrNameLst>
                                      </p:cBhvr>
                                      <p:to>
                                        <p:strVal val="visible"/>
                                      </p:to>
                                    </p:set>
                                    <p:animEffect transition="in" filter="dissolve">
                                      <p:cBhvr>
                                        <p:cTn id="76" dur="500"/>
                                        <p:tgtEl>
                                          <p:spTgt spid="16387">
                                            <p:txEl>
                                              <p:pRg st="0" end="0"/>
                                            </p:txEl>
                                          </p:spTgt>
                                        </p:tgtEl>
                                      </p:cBhvr>
                                    </p:animEffect>
                                  </p:childTnLst>
                                </p:cTn>
                              </p:par>
                            </p:childTnLst>
                          </p:cTn>
                        </p:par>
                        <p:par>
                          <p:cTn id="77" fill="hold" nodeType="afterGroup">
                            <p:stCondLst>
                              <p:cond delay="500"/>
                            </p:stCondLst>
                            <p:childTnLst>
                              <p:par>
                                <p:cTn id="78" presetID="9" presetClass="entr" presetSubtype="0" fill="hold" grpId="0" nodeType="afterEffect">
                                  <p:stCondLst>
                                    <p:cond delay="500"/>
                                  </p:stCondLst>
                                  <p:childTnLst>
                                    <p:set>
                                      <p:cBhvr>
                                        <p:cTn id="79" dur="1" fill="hold">
                                          <p:stCondLst>
                                            <p:cond delay="0"/>
                                          </p:stCondLst>
                                        </p:cTn>
                                        <p:tgtEl>
                                          <p:spTgt spid="16387">
                                            <p:txEl>
                                              <p:pRg st="1" end="1"/>
                                            </p:txEl>
                                          </p:spTgt>
                                        </p:tgtEl>
                                        <p:attrNameLst>
                                          <p:attrName>style.visibility</p:attrName>
                                        </p:attrNameLst>
                                      </p:cBhvr>
                                      <p:to>
                                        <p:strVal val="visible"/>
                                      </p:to>
                                    </p:set>
                                    <p:animEffect transition="in" filter="dissolve">
                                      <p:cBhvr>
                                        <p:cTn id="80" dur="500"/>
                                        <p:tgtEl>
                                          <p:spTgt spid="16387">
                                            <p:txEl>
                                              <p:pRg st="1" end="1"/>
                                            </p:txEl>
                                          </p:spTgt>
                                        </p:tgtEl>
                                      </p:cBhvr>
                                    </p:animEffect>
                                  </p:childTnLst>
                                </p:cTn>
                              </p:par>
                            </p:childTnLst>
                          </p:cTn>
                        </p:par>
                        <p:par>
                          <p:cTn id="81" fill="hold" nodeType="afterGroup">
                            <p:stCondLst>
                              <p:cond delay="1500"/>
                            </p:stCondLst>
                            <p:childTnLst>
                              <p:par>
                                <p:cTn id="82" presetID="9" presetClass="entr" presetSubtype="0" fill="hold" grpId="0" nodeType="afterEffect">
                                  <p:stCondLst>
                                    <p:cond delay="500"/>
                                  </p:stCondLst>
                                  <p:childTnLst>
                                    <p:set>
                                      <p:cBhvr>
                                        <p:cTn id="83" dur="1" fill="hold">
                                          <p:stCondLst>
                                            <p:cond delay="0"/>
                                          </p:stCondLst>
                                        </p:cTn>
                                        <p:tgtEl>
                                          <p:spTgt spid="16387">
                                            <p:txEl>
                                              <p:pRg st="2" end="2"/>
                                            </p:txEl>
                                          </p:spTgt>
                                        </p:tgtEl>
                                        <p:attrNameLst>
                                          <p:attrName>style.visibility</p:attrName>
                                        </p:attrNameLst>
                                      </p:cBhvr>
                                      <p:to>
                                        <p:strVal val="visible"/>
                                      </p:to>
                                    </p:set>
                                    <p:animEffect transition="in" filter="dissolve">
                                      <p:cBhvr>
                                        <p:cTn id="84" dur="500"/>
                                        <p:tgtEl>
                                          <p:spTgt spid="16387">
                                            <p:txEl>
                                              <p:pRg st="2" end="2"/>
                                            </p:txEl>
                                          </p:spTgt>
                                        </p:tgtEl>
                                      </p:cBhvr>
                                    </p:animEffect>
                                  </p:childTnLst>
                                </p:cTn>
                              </p:par>
                              <p:par>
                                <p:cTn id="85" presetID="9" presetClass="entr" presetSubtype="0" fill="hold" grpId="0" nodeType="withEffect">
                                  <p:stCondLst>
                                    <p:cond delay="500"/>
                                  </p:stCondLst>
                                  <p:childTnLst>
                                    <p:set>
                                      <p:cBhvr>
                                        <p:cTn id="86" dur="1" fill="hold">
                                          <p:stCondLst>
                                            <p:cond delay="0"/>
                                          </p:stCondLst>
                                        </p:cTn>
                                        <p:tgtEl>
                                          <p:spTgt spid="16387">
                                            <p:txEl>
                                              <p:pRg st="3" end="3"/>
                                            </p:txEl>
                                          </p:spTgt>
                                        </p:tgtEl>
                                        <p:attrNameLst>
                                          <p:attrName>style.visibility</p:attrName>
                                        </p:attrNameLst>
                                      </p:cBhvr>
                                      <p:to>
                                        <p:strVal val="visible"/>
                                      </p:to>
                                    </p:set>
                                    <p:animEffect transition="in" filter="dissolve">
                                      <p:cBhvr>
                                        <p:cTn id="87" dur="500"/>
                                        <p:tgtEl>
                                          <p:spTgt spid="16387">
                                            <p:txEl>
                                              <p:pRg st="3" end="3"/>
                                            </p:txEl>
                                          </p:spTgt>
                                        </p:tgtEl>
                                      </p:cBhvr>
                                    </p:animEffect>
                                  </p:childTnLst>
                                </p:cTn>
                              </p:par>
                            </p:childTnLst>
                          </p:cTn>
                        </p:par>
                        <p:par>
                          <p:cTn id="88" fill="hold" nodeType="afterGroup">
                            <p:stCondLst>
                              <p:cond delay="2500"/>
                            </p:stCondLst>
                            <p:childTnLst>
                              <p:par>
                                <p:cTn id="89" presetID="9" presetClass="entr" presetSubtype="0" fill="hold" grpId="0" nodeType="afterEffect">
                                  <p:stCondLst>
                                    <p:cond delay="500"/>
                                  </p:stCondLst>
                                  <p:childTnLst>
                                    <p:set>
                                      <p:cBhvr>
                                        <p:cTn id="90" dur="1" fill="hold">
                                          <p:stCondLst>
                                            <p:cond delay="0"/>
                                          </p:stCondLst>
                                        </p:cTn>
                                        <p:tgtEl>
                                          <p:spTgt spid="16387">
                                            <p:txEl>
                                              <p:pRg st="4" end="4"/>
                                            </p:txEl>
                                          </p:spTgt>
                                        </p:tgtEl>
                                        <p:attrNameLst>
                                          <p:attrName>style.visibility</p:attrName>
                                        </p:attrNameLst>
                                      </p:cBhvr>
                                      <p:to>
                                        <p:strVal val="visible"/>
                                      </p:to>
                                    </p:set>
                                    <p:animEffect transition="in" filter="dissolve">
                                      <p:cBhvr>
                                        <p:cTn id="91" dur="500"/>
                                        <p:tgtEl>
                                          <p:spTgt spid="16387">
                                            <p:txEl>
                                              <p:pRg st="4" end="4"/>
                                            </p:txEl>
                                          </p:spTgt>
                                        </p:tgtEl>
                                      </p:cBhvr>
                                    </p:animEffect>
                                  </p:childTnLst>
                                </p:cTn>
                              </p:par>
                            </p:childTnLst>
                          </p:cTn>
                        </p:par>
                        <p:par>
                          <p:cTn id="92" fill="hold" nodeType="afterGroup">
                            <p:stCondLst>
                              <p:cond delay="3500"/>
                            </p:stCondLst>
                            <p:childTnLst>
                              <p:par>
                                <p:cTn id="93" presetID="9" presetClass="entr" presetSubtype="0" fill="hold" nodeType="afterEffect">
                                  <p:stCondLst>
                                    <p:cond delay="500"/>
                                  </p:stCondLst>
                                  <p:childTnLst>
                                    <p:set>
                                      <p:cBhvr>
                                        <p:cTn id="94" dur="1" fill="hold">
                                          <p:stCondLst>
                                            <p:cond delay="0"/>
                                          </p:stCondLst>
                                        </p:cTn>
                                        <p:tgtEl>
                                          <p:spTgt spid="6"/>
                                        </p:tgtEl>
                                        <p:attrNameLst>
                                          <p:attrName>style.visibility</p:attrName>
                                        </p:attrNameLst>
                                      </p:cBhvr>
                                      <p:to>
                                        <p:strVal val="visible"/>
                                      </p:to>
                                    </p:set>
                                    <p:animEffect transition="in" filter="dissolve">
                                      <p:cBhvr>
                                        <p:cTn id="95" dur="500"/>
                                        <p:tgtEl>
                                          <p:spTgt spid="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16387">
                                            <p:txEl>
                                              <p:pRg st="5" end="5"/>
                                            </p:txEl>
                                          </p:spTgt>
                                        </p:tgtEl>
                                        <p:attrNameLst>
                                          <p:attrName>style.visibility</p:attrName>
                                        </p:attrNameLst>
                                      </p:cBhvr>
                                      <p:to>
                                        <p:strVal val="visible"/>
                                      </p:to>
                                    </p:set>
                                    <p:animEffect transition="in" filter="dissolve">
                                      <p:cBhvr>
                                        <p:cTn id="100" dur="500"/>
                                        <p:tgtEl>
                                          <p:spTgt spid="16387">
                                            <p:txEl>
                                              <p:pRg st="5" end="5"/>
                                            </p:txEl>
                                          </p:spTgt>
                                        </p:tgtEl>
                                      </p:cBhvr>
                                    </p:animEffect>
                                  </p:childTnLst>
                                </p:cTn>
                              </p:par>
                            </p:childTnLst>
                          </p:cTn>
                        </p:par>
                        <p:par>
                          <p:cTn id="101" fill="hold" nodeType="afterGroup">
                            <p:stCondLst>
                              <p:cond delay="500"/>
                            </p:stCondLst>
                            <p:childTnLst>
                              <p:par>
                                <p:cTn id="102" presetID="9" presetClass="entr" presetSubtype="0" fill="hold" nodeType="afterEffect">
                                  <p:stCondLst>
                                    <p:cond delay="500"/>
                                  </p:stCondLst>
                                  <p:childTnLst>
                                    <p:set>
                                      <p:cBhvr>
                                        <p:cTn id="103" dur="1" fill="hold">
                                          <p:stCondLst>
                                            <p:cond delay="0"/>
                                          </p:stCondLst>
                                        </p:cTn>
                                        <p:tgtEl>
                                          <p:spTgt spid="4"/>
                                        </p:tgtEl>
                                        <p:attrNameLst>
                                          <p:attrName>style.visibility</p:attrName>
                                        </p:attrNameLst>
                                      </p:cBhvr>
                                      <p:to>
                                        <p:strVal val="visible"/>
                                      </p:to>
                                    </p:set>
                                    <p:animEffect transition="in" filter="dissolve">
                                      <p:cBhvr>
                                        <p:cTn id="10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97" grpId="0"/>
      <p:bldP spid="16398" grpId="0"/>
      <p:bldP spid="16399" grpId="0"/>
      <p:bldP spid="16400" grpId="0"/>
      <p:bldP spid="17" grpId="0"/>
      <p:bldP spid="18" grpId="0"/>
      <p:bldP spid="42" grpId="0"/>
      <p:bldP spid="20" grpId="0"/>
      <p:bldP spid="2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95263"/>
            <a:ext cx="8229600" cy="810577"/>
          </a:xfrm>
        </p:spPr>
        <p:txBody>
          <a:bodyPr/>
          <a:lstStyle/>
          <a:p>
            <a:pPr eaLnBrk="1" hangingPunct="1"/>
            <a:r>
              <a:rPr lang="en-US" dirty="0" smtClean="0"/>
              <a:t>P-N Junction – Forward Bias</a:t>
            </a:r>
          </a:p>
        </p:txBody>
      </p:sp>
      <p:sp>
        <p:nvSpPr>
          <p:cNvPr id="22568" name="Rectangle 40"/>
          <p:cNvSpPr>
            <a:spLocks noChangeArrowheads="1"/>
          </p:cNvSpPr>
          <p:nvPr/>
        </p:nvSpPr>
        <p:spPr bwMode="auto">
          <a:xfrm>
            <a:off x="2819400" y="3657600"/>
            <a:ext cx="3810000" cy="190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31" name="Rectangle 103"/>
          <p:cNvSpPr>
            <a:spLocks noChangeArrowheads="1"/>
          </p:cNvSpPr>
          <p:nvPr/>
        </p:nvSpPr>
        <p:spPr bwMode="auto">
          <a:xfrm>
            <a:off x="152400" y="2417763"/>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bg2"/>
              </a:buClr>
              <a:buSzPct val="75000"/>
              <a:buFont typeface="Wingdings" pitchFamily="2" charset="2"/>
              <a:buChar char="n"/>
            </a:pPr>
            <a:r>
              <a:rPr lang="en-US" sz="3200" b="1">
                <a:solidFill>
                  <a:srgbClr val="FF0000"/>
                </a:solidFill>
              </a:rPr>
              <a:t>P Type</a:t>
            </a:r>
          </a:p>
          <a:p>
            <a:pPr marL="742950" lvl="1" indent="-285750" eaLnBrk="1" hangingPunct="1">
              <a:spcBef>
                <a:spcPct val="20000"/>
              </a:spcBef>
              <a:buClr>
                <a:schemeClr val="accent2"/>
              </a:buClr>
              <a:buSzPct val="80000"/>
              <a:buFont typeface="Wingdings" pitchFamily="2" charset="2"/>
              <a:buChar char="¨"/>
            </a:pPr>
            <a:r>
              <a:rPr lang="en-US" sz="2800"/>
              <a:t>Doped with Boron or Gallium</a:t>
            </a:r>
            <a:br>
              <a:rPr lang="en-US" sz="2800"/>
            </a:br>
            <a:r>
              <a:rPr lang="en-US" sz="2800"/>
              <a:t>(1 Less e</a:t>
            </a:r>
            <a:r>
              <a:rPr lang="en-US" sz="2800" baseline="30000"/>
              <a:t>-</a:t>
            </a:r>
            <a:r>
              <a:rPr lang="en-US" sz="2800"/>
              <a:t>)</a:t>
            </a:r>
          </a:p>
        </p:txBody>
      </p:sp>
      <p:sp>
        <p:nvSpPr>
          <p:cNvPr id="22632" name="Rectangle 104"/>
          <p:cNvSpPr>
            <a:spLocks noChangeArrowheads="1"/>
          </p:cNvSpPr>
          <p:nvPr/>
        </p:nvSpPr>
        <p:spPr bwMode="auto">
          <a:xfrm>
            <a:off x="6096000" y="2417763"/>
            <a:ext cx="3048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bg2"/>
              </a:buClr>
              <a:buSzPct val="75000"/>
              <a:buFont typeface="Wingdings" pitchFamily="2" charset="2"/>
              <a:buChar char="n"/>
            </a:pPr>
            <a:r>
              <a:rPr lang="en-US" sz="3200" b="1">
                <a:solidFill>
                  <a:srgbClr val="0033CC"/>
                </a:solidFill>
              </a:rPr>
              <a:t>N Type</a:t>
            </a:r>
          </a:p>
          <a:p>
            <a:pPr marL="742950" lvl="1" indent="-285750" eaLnBrk="1" hangingPunct="1">
              <a:spcBef>
                <a:spcPct val="20000"/>
              </a:spcBef>
              <a:buClr>
                <a:schemeClr val="accent2"/>
              </a:buClr>
              <a:buSzPct val="80000"/>
              <a:buFont typeface="Wingdings" pitchFamily="2" charset="2"/>
              <a:buChar char="¨"/>
            </a:pPr>
            <a:r>
              <a:rPr lang="en-US" sz="2800"/>
              <a:t>Doped with Arsenic or Phosphorous</a:t>
            </a:r>
            <a:br>
              <a:rPr lang="en-US" sz="2800"/>
            </a:br>
            <a:r>
              <a:rPr lang="en-US" sz="2800"/>
              <a:t>(1 Extra e</a:t>
            </a:r>
            <a:r>
              <a:rPr lang="en-US" sz="2800" baseline="30000"/>
              <a:t>-</a:t>
            </a:r>
            <a:r>
              <a:rPr lang="en-US" sz="2800"/>
              <a:t>)</a:t>
            </a:r>
            <a:r>
              <a:rPr lang="en-US" sz="3200"/>
              <a:t> </a:t>
            </a:r>
          </a:p>
        </p:txBody>
      </p:sp>
      <p:sp>
        <p:nvSpPr>
          <p:cNvPr id="55" name="Text Box 13"/>
          <p:cNvSpPr txBox="1">
            <a:spLocks noChangeArrowheads="1"/>
          </p:cNvSpPr>
          <p:nvPr/>
        </p:nvSpPr>
        <p:spPr bwMode="auto">
          <a:xfrm>
            <a:off x="2743200" y="24384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t>Anode</a:t>
            </a:r>
            <a:br>
              <a:rPr lang="en-US"/>
            </a:br>
            <a:r>
              <a:rPr lang="en-US"/>
              <a:t>(P)</a:t>
            </a:r>
          </a:p>
        </p:txBody>
      </p:sp>
      <p:sp>
        <p:nvSpPr>
          <p:cNvPr id="56" name="Text Box 14"/>
          <p:cNvSpPr txBox="1">
            <a:spLocks noChangeArrowheads="1"/>
          </p:cNvSpPr>
          <p:nvPr/>
        </p:nvSpPr>
        <p:spPr bwMode="auto">
          <a:xfrm>
            <a:off x="4800600" y="243840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t>Cathode</a:t>
            </a:r>
            <a:br>
              <a:rPr lang="en-US"/>
            </a:br>
            <a:r>
              <a:rPr lang="en-US"/>
              <a:t>(N)</a:t>
            </a:r>
          </a:p>
        </p:txBody>
      </p:sp>
      <p:sp>
        <p:nvSpPr>
          <p:cNvPr id="22544" name="Oval 16"/>
          <p:cNvSpPr>
            <a:spLocks noChangeArrowheads="1"/>
          </p:cNvSpPr>
          <p:nvPr/>
        </p:nvSpPr>
        <p:spPr bwMode="auto">
          <a:xfrm>
            <a:off x="4419600" y="5257800"/>
            <a:ext cx="609600" cy="609600"/>
          </a:xfrm>
          <a:prstGeom prst="ellipse">
            <a:avLst/>
          </a:prstGeom>
          <a:solidFill>
            <a:schemeClr val="bg1"/>
          </a:solidFill>
          <a:ln w="38100">
            <a:solidFill>
              <a:schemeClr val="tx1"/>
            </a:solidFill>
            <a:round/>
            <a:headEnd/>
            <a:tailEnd/>
          </a:ln>
        </p:spPr>
        <p:txBody>
          <a:bodyPr wrap="none" anchor="ctr"/>
          <a:lstStyle/>
          <a:p>
            <a:endParaRPr lang="en-US"/>
          </a:p>
        </p:txBody>
      </p:sp>
      <p:sp>
        <p:nvSpPr>
          <p:cNvPr id="22545" name="Text Box 17"/>
          <p:cNvSpPr txBox="1">
            <a:spLocks noChangeArrowheads="1"/>
          </p:cNvSpPr>
          <p:nvPr/>
        </p:nvSpPr>
        <p:spPr bwMode="auto">
          <a:xfrm>
            <a:off x="3810000" y="50292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a:t>+         </a:t>
            </a:r>
            <a:r>
              <a:rPr lang="en-US" sz="3600"/>
              <a:t>-</a:t>
            </a:r>
          </a:p>
        </p:txBody>
      </p:sp>
      <p:grpSp>
        <p:nvGrpSpPr>
          <p:cNvPr id="2" name="Group 63"/>
          <p:cNvGrpSpPr>
            <a:grpSpLocks/>
          </p:cNvGrpSpPr>
          <p:nvPr/>
        </p:nvGrpSpPr>
        <p:grpSpPr bwMode="auto">
          <a:xfrm>
            <a:off x="4724400" y="3124200"/>
            <a:ext cx="1524000" cy="1066800"/>
            <a:chOff x="4724400" y="3124200"/>
            <a:chExt cx="1524000" cy="1066800"/>
          </a:xfrm>
        </p:grpSpPr>
        <p:sp>
          <p:nvSpPr>
            <p:cNvPr id="6184" name="Rectangle 41"/>
            <p:cNvSpPr>
              <a:spLocks noChangeArrowheads="1"/>
            </p:cNvSpPr>
            <p:nvPr/>
          </p:nvSpPr>
          <p:spPr bwMode="auto">
            <a:xfrm>
              <a:off x="4724400" y="3124200"/>
              <a:ext cx="1524000" cy="1066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6185" name="Oval 58"/>
            <p:cNvSpPr>
              <a:spLocks noChangeArrowheads="1"/>
            </p:cNvSpPr>
            <p:nvPr/>
          </p:nvSpPr>
          <p:spPr bwMode="auto">
            <a:xfrm>
              <a:off x="4791957" y="32766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86" name="Oval 59"/>
            <p:cNvSpPr>
              <a:spLocks noChangeArrowheads="1"/>
            </p:cNvSpPr>
            <p:nvPr/>
          </p:nvSpPr>
          <p:spPr bwMode="auto">
            <a:xfrm>
              <a:off x="4773103" y="35052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87" name="Oval 60"/>
            <p:cNvSpPr>
              <a:spLocks noChangeArrowheads="1"/>
            </p:cNvSpPr>
            <p:nvPr/>
          </p:nvSpPr>
          <p:spPr bwMode="auto">
            <a:xfrm>
              <a:off x="4801384" y="37338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88" name="Oval 61"/>
            <p:cNvSpPr>
              <a:spLocks noChangeArrowheads="1"/>
            </p:cNvSpPr>
            <p:nvPr/>
          </p:nvSpPr>
          <p:spPr bwMode="auto">
            <a:xfrm>
              <a:off x="4782530" y="39624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89" name="Oval 62"/>
            <p:cNvSpPr>
              <a:spLocks noChangeArrowheads="1"/>
            </p:cNvSpPr>
            <p:nvPr/>
          </p:nvSpPr>
          <p:spPr bwMode="auto">
            <a:xfrm>
              <a:off x="5105400" y="32004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0" name="Oval 63"/>
            <p:cNvSpPr>
              <a:spLocks noChangeArrowheads="1"/>
            </p:cNvSpPr>
            <p:nvPr/>
          </p:nvSpPr>
          <p:spPr bwMode="auto">
            <a:xfrm>
              <a:off x="5020557" y="34290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1" name="Oval 64"/>
            <p:cNvSpPr>
              <a:spLocks noChangeArrowheads="1"/>
            </p:cNvSpPr>
            <p:nvPr/>
          </p:nvSpPr>
          <p:spPr bwMode="auto">
            <a:xfrm>
              <a:off x="5048838" y="36576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2" name="Oval 65"/>
            <p:cNvSpPr>
              <a:spLocks noChangeArrowheads="1"/>
            </p:cNvSpPr>
            <p:nvPr/>
          </p:nvSpPr>
          <p:spPr bwMode="auto">
            <a:xfrm>
              <a:off x="5105400" y="38862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3" name="Oval 66"/>
            <p:cNvSpPr>
              <a:spLocks noChangeArrowheads="1"/>
            </p:cNvSpPr>
            <p:nvPr/>
          </p:nvSpPr>
          <p:spPr bwMode="auto">
            <a:xfrm>
              <a:off x="5334000" y="32766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4" name="Oval 69"/>
            <p:cNvSpPr>
              <a:spLocks noChangeArrowheads="1"/>
            </p:cNvSpPr>
            <p:nvPr/>
          </p:nvSpPr>
          <p:spPr bwMode="auto">
            <a:xfrm>
              <a:off x="5334000" y="39624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5" name="Oval 70"/>
            <p:cNvSpPr>
              <a:spLocks noChangeArrowheads="1"/>
            </p:cNvSpPr>
            <p:nvPr/>
          </p:nvSpPr>
          <p:spPr bwMode="auto">
            <a:xfrm>
              <a:off x="5562600" y="32004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6" name="Oval 73"/>
            <p:cNvSpPr>
              <a:spLocks noChangeArrowheads="1"/>
            </p:cNvSpPr>
            <p:nvPr/>
          </p:nvSpPr>
          <p:spPr bwMode="auto">
            <a:xfrm>
              <a:off x="5562600" y="38862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7" name="Oval 74"/>
            <p:cNvSpPr>
              <a:spLocks noChangeArrowheads="1"/>
            </p:cNvSpPr>
            <p:nvPr/>
          </p:nvSpPr>
          <p:spPr bwMode="auto">
            <a:xfrm>
              <a:off x="5791200" y="32766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8" name="Oval 75"/>
            <p:cNvSpPr>
              <a:spLocks noChangeArrowheads="1"/>
            </p:cNvSpPr>
            <p:nvPr/>
          </p:nvSpPr>
          <p:spPr bwMode="auto">
            <a:xfrm>
              <a:off x="5791200" y="35052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199" name="Oval 76"/>
            <p:cNvSpPr>
              <a:spLocks noChangeArrowheads="1"/>
            </p:cNvSpPr>
            <p:nvPr/>
          </p:nvSpPr>
          <p:spPr bwMode="auto">
            <a:xfrm>
              <a:off x="5791200" y="37338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6200" name="Oval 77"/>
            <p:cNvSpPr>
              <a:spLocks noChangeArrowheads="1"/>
            </p:cNvSpPr>
            <p:nvPr/>
          </p:nvSpPr>
          <p:spPr bwMode="auto">
            <a:xfrm>
              <a:off x="5791200" y="3962400"/>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grpSp>
        <p:nvGrpSpPr>
          <p:cNvPr id="3" name="Group 64"/>
          <p:cNvGrpSpPr>
            <a:grpSpLocks/>
          </p:cNvGrpSpPr>
          <p:nvPr/>
        </p:nvGrpSpPr>
        <p:grpSpPr bwMode="auto">
          <a:xfrm>
            <a:off x="3200400" y="3124200"/>
            <a:ext cx="1524000" cy="1066800"/>
            <a:chOff x="3200400" y="3124200"/>
            <a:chExt cx="1524000" cy="1066800"/>
          </a:xfrm>
        </p:grpSpPr>
        <p:sp>
          <p:nvSpPr>
            <p:cNvPr id="6166" name="Rectangle 18"/>
            <p:cNvSpPr>
              <a:spLocks noChangeArrowheads="1"/>
            </p:cNvSpPr>
            <p:nvPr/>
          </p:nvSpPr>
          <p:spPr bwMode="auto">
            <a:xfrm>
              <a:off x="3200400" y="3124200"/>
              <a:ext cx="1524000" cy="1066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6167" name="Oval 20"/>
            <p:cNvSpPr>
              <a:spLocks noChangeArrowheads="1"/>
            </p:cNvSpPr>
            <p:nvPr/>
          </p:nvSpPr>
          <p:spPr bwMode="auto">
            <a:xfrm>
              <a:off x="3352800" y="32766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68" name="Oval 21"/>
            <p:cNvSpPr>
              <a:spLocks noChangeArrowheads="1"/>
            </p:cNvSpPr>
            <p:nvPr/>
          </p:nvSpPr>
          <p:spPr bwMode="auto">
            <a:xfrm>
              <a:off x="3352800" y="35052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69" name="Oval 22"/>
            <p:cNvSpPr>
              <a:spLocks noChangeArrowheads="1"/>
            </p:cNvSpPr>
            <p:nvPr/>
          </p:nvSpPr>
          <p:spPr bwMode="auto">
            <a:xfrm>
              <a:off x="3352800" y="37338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0" name="Oval 23"/>
            <p:cNvSpPr>
              <a:spLocks noChangeArrowheads="1"/>
            </p:cNvSpPr>
            <p:nvPr/>
          </p:nvSpPr>
          <p:spPr bwMode="auto">
            <a:xfrm>
              <a:off x="3352800" y="39624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1" name="Oval 42"/>
            <p:cNvSpPr>
              <a:spLocks noChangeArrowheads="1"/>
            </p:cNvSpPr>
            <p:nvPr/>
          </p:nvSpPr>
          <p:spPr bwMode="auto">
            <a:xfrm>
              <a:off x="3581400" y="32004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2" name="Oval 43"/>
            <p:cNvSpPr>
              <a:spLocks noChangeArrowheads="1"/>
            </p:cNvSpPr>
            <p:nvPr/>
          </p:nvSpPr>
          <p:spPr bwMode="auto">
            <a:xfrm>
              <a:off x="3581400" y="34290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3" name="Oval 45"/>
            <p:cNvSpPr>
              <a:spLocks noChangeArrowheads="1"/>
            </p:cNvSpPr>
            <p:nvPr/>
          </p:nvSpPr>
          <p:spPr bwMode="auto">
            <a:xfrm>
              <a:off x="3581400" y="38862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4" name="Oval 46"/>
            <p:cNvSpPr>
              <a:spLocks noChangeArrowheads="1"/>
            </p:cNvSpPr>
            <p:nvPr/>
          </p:nvSpPr>
          <p:spPr bwMode="auto">
            <a:xfrm>
              <a:off x="3810000" y="32766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5" name="Oval 49"/>
            <p:cNvSpPr>
              <a:spLocks noChangeArrowheads="1"/>
            </p:cNvSpPr>
            <p:nvPr/>
          </p:nvSpPr>
          <p:spPr bwMode="auto">
            <a:xfrm>
              <a:off x="3810000" y="39624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6" name="Oval 50"/>
            <p:cNvSpPr>
              <a:spLocks noChangeArrowheads="1"/>
            </p:cNvSpPr>
            <p:nvPr/>
          </p:nvSpPr>
          <p:spPr bwMode="auto">
            <a:xfrm>
              <a:off x="4038600" y="32004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7" name="Oval 51"/>
            <p:cNvSpPr>
              <a:spLocks noChangeArrowheads="1"/>
            </p:cNvSpPr>
            <p:nvPr/>
          </p:nvSpPr>
          <p:spPr bwMode="auto">
            <a:xfrm>
              <a:off x="4189432" y="34290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8" name="Oval 52"/>
            <p:cNvSpPr>
              <a:spLocks noChangeArrowheads="1"/>
            </p:cNvSpPr>
            <p:nvPr/>
          </p:nvSpPr>
          <p:spPr bwMode="auto">
            <a:xfrm>
              <a:off x="4161151" y="36576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79" name="Oval 53"/>
            <p:cNvSpPr>
              <a:spLocks noChangeArrowheads="1"/>
            </p:cNvSpPr>
            <p:nvPr/>
          </p:nvSpPr>
          <p:spPr bwMode="auto">
            <a:xfrm>
              <a:off x="4038600" y="38862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80" name="Oval 55"/>
            <p:cNvSpPr>
              <a:spLocks noChangeArrowheads="1"/>
            </p:cNvSpPr>
            <p:nvPr/>
          </p:nvSpPr>
          <p:spPr bwMode="auto">
            <a:xfrm>
              <a:off x="4502875" y="35052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81" name="Oval 56"/>
            <p:cNvSpPr>
              <a:spLocks noChangeArrowheads="1"/>
            </p:cNvSpPr>
            <p:nvPr/>
          </p:nvSpPr>
          <p:spPr bwMode="auto">
            <a:xfrm>
              <a:off x="4484021" y="37338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82" name="Oval 57"/>
            <p:cNvSpPr>
              <a:spLocks noChangeArrowheads="1"/>
            </p:cNvSpPr>
            <p:nvPr/>
          </p:nvSpPr>
          <p:spPr bwMode="auto">
            <a:xfrm>
              <a:off x="4484021" y="39624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6183" name="Oval 50"/>
            <p:cNvSpPr>
              <a:spLocks noChangeArrowheads="1"/>
            </p:cNvSpPr>
            <p:nvPr/>
          </p:nvSpPr>
          <p:spPr bwMode="auto">
            <a:xfrm>
              <a:off x="4522513" y="3276600"/>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grpSp>
      <p:grpSp>
        <p:nvGrpSpPr>
          <p:cNvPr id="4" name="Group 65"/>
          <p:cNvGrpSpPr>
            <a:grpSpLocks/>
          </p:cNvGrpSpPr>
          <p:nvPr/>
        </p:nvGrpSpPr>
        <p:grpSpPr bwMode="auto">
          <a:xfrm>
            <a:off x="3276600" y="4202113"/>
            <a:ext cx="1295400" cy="369887"/>
            <a:chOff x="3276600" y="4202668"/>
            <a:chExt cx="1295400" cy="369332"/>
          </a:xfrm>
        </p:grpSpPr>
        <p:sp>
          <p:nvSpPr>
            <p:cNvPr id="6164" name="Line 80"/>
            <p:cNvSpPr>
              <a:spLocks noChangeShapeType="1"/>
            </p:cNvSpPr>
            <p:nvPr/>
          </p:nvSpPr>
          <p:spPr bwMode="auto">
            <a:xfrm>
              <a:off x="4038600" y="4419600"/>
              <a:ext cx="5334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5" name="Text Box 13"/>
            <p:cNvSpPr txBox="1">
              <a:spLocks noChangeArrowheads="1"/>
            </p:cNvSpPr>
            <p:nvPr/>
          </p:nvSpPr>
          <p:spPr bwMode="auto">
            <a:xfrm>
              <a:off x="3276600" y="4202668"/>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t>Holes</a:t>
              </a:r>
            </a:p>
          </p:txBody>
        </p:sp>
      </p:grpSp>
      <p:grpSp>
        <p:nvGrpSpPr>
          <p:cNvPr id="5" name="Group 66"/>
          <p:cNvGrpSpPr>
            <a:grpSpLocks/>
          </p:cNvGrpSpPr>
          <p:nvPr/>
        </p:nvGrpSpPr>
        <p:grpSpPr bwMode="auto">
          <a:xfrm>
            <a:off x="4800600" y="4202113"/>
            <a:ext cx="1143000" cy="400050"/>
            <a:chOff x="4800600" y="4202668"/>
            <a:chExt cx="1143000" cy="400110"/>
          </a:xfrm>
        </p:grpSpPr>
        <p:sp>
          <p:nvSpPr>
            <p:cNvPr id="6162" name="Line 80"/>
            <p:cNvSpPr>
              <a:spLocks noChangeShapeType="1"/>
            </p:cNvSpPr>
            <p:nvPr/>
          </p:nvSpPr>
          <p:spPr bwMode="auto">
            <a:xfrm flipH="1">
              <a:off x="4800600" y="4419600"/>
              <a:ext cx="5334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3" name="Text Box 13"/>
            <p:cNvSpPr txBox="1">
              <a:spLocks noChangeArrowheads="1"/>
            </p:cNvSpPr>
            <p:nvPr/>
          </p:nvSpPr>
          <p:spPr bwMode="auto">
            <a:xfrm>
              <a:off x="5105400" y="4202668"/>
              <a:ext cx="838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t>e</a:t>
              </a:r>
              <a:r>
                <a:rPr lang="en-US" sz="2000" b="1" baseline="30000"/>
                <a:t>-</a:t>
              </a:r>
              <a:endParaRPr lang="en-US" sz="2000" b="1"/>
            </a:p>
          </p:txBody>
        </p:sp>
      </p:grpSp>
      <p:sp>
        <p:nvSpPr>
          <p:cNvPr id="61" name="Line 80"/>
          <p:cNvSpPr>
            <a:spLocks noChangeShapeType="1"/>
          </p:cNvSpPr>
          <p:nvPr/>
        </p:nvSpPr>
        <p:spPr bwMode="auto">
          <a:xfrm>
            <a:off x="4038600" y="4800600"/>
            <a:ext cx="152400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 name="Text Box 13"/>
          <p:cNvSpPr txBox="1">
            <a:spLocks noChangeArrowheads="1"/>
          </p:cNvSpPr>
          <p:nvPr/>
        </p:nvSpPr>
        <p:spPr bwMode="auto">
          <a:xfrm>
            <a:off x="4191000" y="4459288"/>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t>Net current</a:t>
            </a:r>
          </a:p>
        </p:txBody>
      </p:sp>
      <p:sp>
        <p:nvSpPr>
          <p:cNvPr id="63" name="TextBox 62"/>
          <p:cNvSpPr txBox="1">
            <a:spLocks noChangeArrowheads="1"/>
          </p:cNvSpPr>
          <p:nvPr/>
        </p:nvSpPr>
        <p:spPr bwMode="auto">
          <a:xfrm>
            <a:off x="719138" y="1306513"/>
            <a:ext cx="78406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dirty="0"/>
              <a:t>A </a:t>
            </a:r>
            <a:r>
              <a:rPr lang="en-US" sz="2400" b="1" dirty="0"/>
              <a:t>Diode</a:t>
            </a:r>
            <a:endParaRPr lang="en-US" sz="2400" dirty="0"/>
          </a:p>
          <a:p>
            <a:pPr algn="ctr"/>
            <a:r>
              <a:rPr lang="en-US" dirty="0"/>
              <a:t>is formed by</a:t>
            </a:r>
          </a:p>
          <a:p>
            <a:pPr algn="ctr"/>
            <a:r>
              <a:rPr lang="en-US" dirty="0"/>
              <a:t>A junction between positively and negatively doped semiconductor material</a:t>
            </a:r>
          </a:p>
        </p:txBody>
      </p:sp>
      <p:sp>
        <p:nvSpPr>
          <p:cNvPr id="22564" name="Text Box 36"/>
          <p:cNvSpPr txBox="1">
            <a:spLocks noChangeArrowheads="1"/>
          </p:cNvSpPr>
          <p:nvPr/>
        </p:nvSpPr>
        <p:spPr bwMode="auto">
          <a:xfrm>
            <a:off x="3657600" y="3382963"/>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FF0000"/>
                </a:solidFill>
              </a:rPr>
              <a:t>P            </a:t>
            </a:r>
            <a:r>
              <a:rPr lang="en-US" sz="3200" b="1">
                <a:solidFill>
                  <a:srgbClr val="0033CC"/>
                </a:solidFill>
              </a:rPr>
              <a:t>N</a:t>
            </a:r>
          </a:p>
        </p:txBody>
      </p:sp>
      <p:sp>
        <p:nvSpPr>
          <p:cNvPr id="6" name="Date Placeholder 5"/>
          <p:cNvSpPr>
            <a:spLocks noGrp="1"/>
          </p:cNvSpPr>
          <p:nvPr>
            <p:ph type="dt" sz="half" idx="10"/>
          </p:nvPr>
        </p:nvSpPr>
        <p:spPr/>
        <p:txBody>
          <a:bodyPr/>
          <a:lstStyle/>
          <a:p>
            <a:fld id="{B494ADB6-B574-4A53-A9C0-64BD21B9FE6E}" type="datetime1">
              <a:rPr lang="en-US" smtClean="0"/>
              <a:t>3/3/2016</a:t>
            </a:fld>
            <a:endParaRPr lang="en-US" dirty="0"/>
          </a:p>
        </p:txBody>
      </p:sp>
      <p:sp>
        <p:nvSpPr>
          <p:cNvPr id="7" name="Footer Placeholder 6"/>
          <p:cNvSpPr>
            <a:spLocks noGrp="1"/>
          </p:cNvSpPr>
          <p:nvPr>
            <p:ph type="ftr" sz="quarter" idx="11"/>
          </p:nvPr>
        </p:nvSpPr>
        <p:spPr/>
        <p:txBody>
          <a:bodyPr/>
          <a:lstStyle/>
          <a:p>
            <a:r>
              <a:rPr lang="en-US" smtClean="0"/>
              <a:t>BJ Furman SJSU Mechanical Engineering  ME 106</a:t>
            </a:r>
            <a:endParaRPr lang="en-US" dirty="0"/>
          </a:p>
        </p:txBody>
      </p:sp>
      <p:sp>
        <p:nvSpPr>
          <p:cNvPr id="8" name="Slide Number Placeholder 7"/>
          <p:cNvSpPr>
            <a:spLocks noGrp="1"/>
          </p:cNvSpPr>
          <p:nvPr>
            <p:ph type="sldNum" sz="quarter" idx="12"/>
          </p:nvPr>
        </p:nvSpPr>
        <p:spPr/>
        <p:txBody>
          <a:bodyPr/>
          <a:lstStyle/>
          <a:p>
            <a:fld id="{E38BA50E-BAE6-4426-82D3-815483C8565A}" type="slidenum">
              <a:rPr lang="en-US" smtClean="0"/>
              <a:pPr/>
              <a:t>7</a:t>
            </a:fld>
            <a:endParaRPr lang="en-US" dirty="0"/>
          </a:p>
        </p:txBody>
      </p:sp>
    </p:spTree>
    <p:extLst>
      <p:ext uri="{BB962C8B-B14F-4D97-AF65-F5344CB8AC3E}">
        <p14:creationId xmlns:p14="http://schemas.microsoft.com/office/powerpoint/2010/main" val="562491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3">
                                            <p:txEl>
                                              <p:pRg st="0" end="0"/>
                                            </p:txEl>
                                          </p:spTgt>
                                        </p:tgtEl>
                                        <p:attrNameLst>
                                          <p:attrName>style.visibility</p:attrName>
                                        </p:attrNameLst>
                                      </p:cBhvr>
                                      <p:to>
                                        <p:strVal val="visible"/>
                                      </p:to>
                                    </p:set>
                                    <p:anim calcmode="discrete" valueType="clr">
                                      <p:cBhvr override="childStyle">
                                        <p:cTn id="7" dur="200"/>
                                        <p:tgtEl>
                                          <p:spTgt spid="6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63">
                                            <p:txEl>
                                              <p:pRg st="0" end="0"/>
                                            </p:txEl>
                                          </p:spTgt>
                                        </p:tgtEl>
                                        <p:attrNameLst>
                                          <p:attrName>fillcolor</p:attrName>
                                        </p:attrNameLst>
                                      </p:cBhvr>
                                      <p:tavLst>
                                        <p:tav tm="0">
                                          <p:val>
                                            <p:clrVal>
                                              <a:schemeClr val="accent2"/>
                                            </p:clrVal>
                                          </p:val>
                                        </p:tav>
                                        <p:tav tm="50000">
                                          <p:val>
                                            <p:clrVal>
                                              <a:schemeClr val="hlink"/>
                                            </p:clrVal>
                                          </p:val>
                                        </p:tav>
                                      </p:tavLst>
                                    </p:anim>
                                    <p:set>
                                      <p:cBhvr>
                                        <p:cTn id="9" dur="200"/>
                                        <p:tgtEl>
                                          <p:spTgt spid="63">
                                            <p:txEl>
                                              <p:pRg st="0" end="0"/>
                                            </p:txEl>
                                          </p:spTgt>
                                        </p:tgtEl>
                                        <p:attrNameLst>
                                          <p:attrName>fill.type</p:attrName>
                                        </p:attrNameLst>
                                      </p:cBhvr>
                                      <p:to>
                                        <p:strVal val="solid"/>
                                      </p:to>
                                    </p:set>
                                  </p:childTnLst>
                                </p:cTn>
                              </p:par>
                            </p:childTnLst>
                          </p:cTn>
                        </p:par>
                        <p:par>
                          <p:cTn id="10" fill="hold" nodeType="afterGroup">
                            <p:stCondLst>
                              <p:cond delay="700"/>
                            </p:stCondLst>
                            <p:childTnLst>
                              <p:par>
                                <p:cTn id="11" presetID="9" presetClass="entr" presetSubtype="0" fill="hold" nodeType="afterEffect">
                                  <p:stCondLst>
                                    <p:cond delay="500"/>
                                  </p:stCondLst>
                                  <p:childTnLst>
                                    <p:set>
                                      <p:cBhvr>
                                        <p:cTn id="12" dur="1" fill="hold">
                                          <p:stCondLst>
                                            <p:cond delay="0"/>
                                          </p:stCondLst>
                                        </p:cTn>
                                        <p:tgtEl>
                                          <p:spTgt spid="63">
                                            <p:txEl>
                                              <p:pRg st="1" end="1"/>
                                            </p:txEl>
                                          </p:spTgt>
                                        </p:tgtEl>
                                        <p:attrNameLst>
                                          <p:attrName>style.visibility</p:attrName>
                                        </p:attrNameLst>
                                      </p:cBhvr>
                                      <p:to>
                                        <p:strVal val="visible"/>
                                      </p:to>
                                    </p:set>
                                    <p:animEffect transition="in" filter="dissolve">
                                      <p:cBhvr>
                                        <p:cTn id="13" dur="500"/>
                                        <p:tgtEl>
                                          <p:spTgt spid="63">
                                            <p:txEl>
                                              <p:pRg st="1" end="1"/>
                                            </p:txEl>
                                          </p:spTgt>
                                        </p:tgtEl>
                                      </p:cBhvr>
                                    </p:animEffect>
                                  </p:childTnLst>
                                </p:cTn>
                              </p:par>
                            </p:childTnLst>
                          </p:cTn>
                        </p:par>
                        <p:par>
                          <p:cTn id="14" fill="hold" nodeType="afterGroup">
                            <p:stCondLst>
                              <p:cond delay="1700"/>
                            </p:stCondLst>
                            <p:childTnLst>
                              <p:par>
                                <p:cTn id="15" presetID="27" presetClass="entr" presetSubtype="0" fill="hold" nodeType="afterEffect">
                                  <p:stCondLst>
                                    <p:cond delay="500"/>
                                  </p:stCondLst>
                                  <p:iterate type="lt">
                                    <p:tmPct val="50000"/>
                                  </p:iterate>
                                  <p:childTnLst>
                                    <p:set>
                                      <p:cBhvr>
                                        <p:cTn id="16" dur="1" fill="hold">
                                          <p:stCondLst>
                                            <p:cond delay="0"/>
                                          </p:stCondLst>
                                        </p:cTn>
                                        <p:tgtEl>
                                          <p:spTgt spid="63">
                                            <p:txEl>
                                              <p:pRg st="2" end="2"/>
                                            </p:txEl>
                                          </p:spTgt>
                                        </p:tgtEl>
                                        <p:attrNameLst>
                                          <p:attrName>style.visibility</p:attrName>
                                        </p:attrNameLst>
                                      </p:cBhvr>
                                      <p:to>
                                        <p:strVal val="visible"/>
                                      </p:to>
                                    </p:set>
                                    <p:anim calcmode="discrete" valueType="clr">
                                      <p:cBhvr override="childStyle">
                                        <p:cTn id="17" dur="80"/>
                                        <p:tgtEl>
                                          <p:spTgt spid="6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3">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63">
                                            <p:txEl>
                                              <p:pRg st="2" end="2"/>
                                            </p:txEl>
                                          </p:spTgt>
                                        </p:tgtEl>
                                        <p:attrNameLst>
                                          <p:attrName>fill.type</p:attrName>
                                        </p:attrNameLst>
                                      </p:cBhvr>
                                      <p:to>
                                        <p:strVal val="solid"/>
                                      </p:to>
                                    </p:set>
                                  </p:childTnLst>
                                </p:cTn>
                              </p:par>
                            </p:childTnLst>
                          </p:cTn>
                        </p:par>
                        <p:par>
                          <p:cTn id="20" fill="hold" nodeType="afterGroup">
                            <p:stCondLst>
                              <p:cond delay="4840"/>
                            </p:stCondLst>
                            <p:childTnLst>
                              <p:par>
                                <p:cTn id="21" presetID="9" presetClass="entr" presetSubtype="0" fill="hold"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par>
                          <p:cTn id="24" fill="hold" nodeType="afterGroup">
                            <p:stCondLst>
                              <p:cond delay="5840"/>
                            </p:stCondLst>
                            <p:childTnLst>
                              <p:par>
                                <p:cTn id="25" presetID="9" presetClass="entr" presetSubtype="0" fill="hold" nodeType="afterEffect">
                                  <p:stCondLst>
                                    <p:cond delay="50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par>
                          <p:cTn id="28" fill="hold" nodeType="afterGroup">
                            <p:stCondLst>
                              <p:cond delay="6840"/>
                            </p:stCondLst>
                            <p:childTnLst>
                              <p:par>
                                <p:cTn id="29" presetID="9" presetClass="entr" presetSubtype="0" fill="hold" grpId="0" nodeType="afterEffect">
                                  <p:stCondLst>
                                    <p:cond delay="500"/>
                                  </p:stCondLst>
                                  <p:childTnLst>
                                    <p:set>
                                      <p:cBhvr>
                                        <p:cTn id="30" dur="1" fill="hold">
                                          <p:stCondLst>
                                            <p:cond delay="0"/>
                                          </p:stCondLst>
                                        </p:cTn>
                                        <p:tgtEl>
                                          <p:spTgt spid="22564"/>
                                        </p:tgtEl>
                                        <p:attrNameLst>
                                          <p:attrName>style.visibility</p:attrName>
                                        </p:attrNameLst>
                                      </p:cBhvr>
                                      <p:to>
                                        <p:strVal val="visible"/>
                                      </p:to>
                                    </p:set>
                                    <p:animEffect transition="in" filter="dissolve">
                                      <p:cBhvr>
                                        <p:cTn id="31" dur="500"/>
                                        <p:tgtEl>
                                          <p:spTgt spid="22564"/>
                                        </p:tgtEl>
                                      </p:cBhvr>
                                    </p:animEffect>
                                  </p:childTnLst>
                                </p:cTn>
                              </p:par>
                            </p:childTnLst>
                          </p:cTn>
                        </p:par>
                        <p:par>
                          <p:cTn id="32" fill="hold" nodeType="afterGroup">
                            <p:stCondLst>
                              <p:cond delay="7840"/>
                            </p:stCondLst>
                            <p:childTnLst>
                              <p:par>
                                <p:cTn id="33" presetID="9" presetClass="entr" presetSubtype="0" fill="hold" nodeType="afterEffect">
                                  <p:stCondLst>
                                    <p:cond delay="500"/>
                                  </p:stCondLst>
                                  <p:childTnLst>
                                    <p:set>
                                      <p:cBhvr>
                                        <p:cTn id="34" dur="1" fill="hold">
                                          <p:stCondLst>
                                            <p:cond delay="0"/>
                                          </p:stCondLst>
                                        </p:cTn>
                                        <p:tgtEl>
                                          <p:spTgt spid="22631">
                                            <p:txEl>
                                              <p:pRg st="0" end="0"/>
                                            </p:txEl>
                                          </p:spTgt>
                                        </p:tgtEl>
                                        <p:attrNameLst>
                                          <p:attrName>style.visibility</p:attrName>
                                        </p:attrNameLst>
                                      </p:cBhvr>
                                      <p:to>
                                        <p:strVal val="visible"/>
                                      </p:to>
                                    </p:set>
                                    <p:animEffect transition="in" filter="dissolve">
                                      <p:cBhvr>
                                        <p:cTn id="35" dur="500"/>
                                        <p:tgtEl>
                                          <p:spTgt spid="22631">
                                            <p:txEl>
                                              <p:pRg st="0" end="0"/>
                                            </p:txEl>
                                          </p:spTgt>
                                        </p:tgtEl>
                                      </p:cBhvr>
                                    </p:animEffect>
                                  </p:childTnLst>
                                </p:cTn>
                              </p:par>
                            </p:childTnLst>
                          </p:cTn>
                        </p:par>
                        <p:par>
                          <p:cTn id="36" fill="hold" nodeType="afterGroup">
                            <p:stCondLst>
                              <p:cond delay="8840"/>
                            </p:stCondLst>
                            <p:childTnLst>
                              <p:par>
                                <p:cTn id="37" presetID="9" presetClass="entr" presetSubtype="0" fill="hold" nodeType="afterEffect">
                                  <p:stCondLst>
                                    <p:cond delay="500"/>
                                  </p:stCondLst>
                                  <p:childTnLst>
                                    <p:set>
                                      <p:cBhvr>
                                        <p:cTn id="38" dur="1" fill="hold">
                                          <p:stCondLst>
                                            <p:cond delay="0"/>
                                          </p:stCondLst>
                                        </p:cTn>
                                        <p:tgtEl>
                                          <p:spTgt spid="22631">
                                            <p:txEl>
                                              <p:pRg st="1" end="1"/>
                                            </p:txEl>
                                          </p:spTgt>
                                        </p:tgtEl>
                                        <p:attrNameLst>
                                          <p:attrName>style.visibility</p:attrName>
                                        </p:attrNameLst>
                                      </p:cBhvr>
                                      <p:to>
                                        <p:strVal val="visible"/>
                                      </p:to>
                                    </p:set>
                                    <p:animEffect transition="in" filter="dissolve">
                                      <p:cBhvr>
                                        <p:cTn id="39" dur="500"/>
                                        <p:tgtEl>
                                          <p:spTgt spid="22631">
                                            <p:txEl>
                                              <p:pRg st="1" end="1"/>
                                            </p:txEl>
                                          </p:spTgt>
                                        </p:tgtEl>
                                      </p:cBhvr>
                                    </p:animEffect>
                                  </p:childTnLst>
                                </p:cTn>
                              </p:par>
                            </p:childTnLst>
                          </p:cTn>
                        </p:par>
                        <p:par>
                          <p:cTn id="40" fill="hold" nodeType="afterGroup">
                            <p:stCondLst>
                              <p:cond delay="9840"/>
                            </p:stCondLst>
                            <p:childTnLst>
                              <p:par>
                                <p:cTn id="41" presetID="9" presetClass="entr" presetSubtype="0" fill="hold" nodeType="afterEffect">
                                  <p:stCondLst>
                                    <p:cond delay="500"/>
                                  </p:stCondLst>
                                  <p:childTnLst>
                                    <p:set>
                                      <p:cBhvr>
                                        <p:cTn id="42" dur="1" fill="hold">
                                          <p:stCondLst>
                                            <p:cond delay="0"/>
                                          </p:stCondLst>
                                        </p:cTn>
                                        <p:tgtEl>
                                          <p:spTgt spid="22632">
                                            <p:txEl>
                                              <p:pRg st="0" end="0"/>
                                            </p:txEl>
                                          </p:spTgt>
                                        </p:tgtEl>
                                        <p:attrNameLst>
                                          <p:attrName>style.visibility</p:attrName>
                                        </p:attrNameLst>
                                      </p:cBhvr>
                                      <p:to>
                                        <p:strVal val="visible"/>
                                      </p:to>
                                    </p:set>
                                    <p:animEffect transition="in" filter="dissolve">
                                      <p:cBhvr>
                                        <p:cTn id="43" dur="500"/>
                                        <p:tgtEl>
                                          <p:spTgt spid="22632">
                                            <p:txEl>
                                              <p:pRg st="0" end="0"/>
                                            </p:txEl>
                                          </p:spTgt>
                                        </p:tgtEl>
                                      </p:cBhvr>
                                    </p:animEffect>
                                  </p:childTnLst>
                                </p:cTn>
                              </p:par>
                            </p:childTnLst>
                          </p:cTn>
                        </p:par>
                        <p:par>
                          <p:cTn id="44" fill="hold" nodeType="afterGroup">
                            <p:stCondLst>
                              <p:cond delay="10840"/>
                            </p:stCondLst>
                            <p:childTnLst>
                              <p:par>
                                <p:cTn id="45" presetID="9" presetClass="entr" presetSubtype="0" fill="hold" nodeType="afterEffect">
                                  <p:stCondLst>
                                    <p:cond delay="500"/>
                                  </p:stCondLst>
                                  <p:childTnLst>
                                    <p:set>
                                      <p:cBhvr>
                                        <p:cTn id="46" dur="1" fill="hold">
                                          <p:stCondLst>
                                            <p:cond delay="0"/>
                                          </p:stCondLst>
                                        </p:cTn>
                                        <p:tgtEl>
                                          <p:spTgt spid="22632">
                                            <p:txEl>
                                              <p:pRg st="1" end="1"/>
                                            </p:txEl>
                                          </p:spTgt>
                                        </p:tgtEl>
                                        <p:attrNameLst>
                                          <p:attrName>style.visibility</p:attrName>
                                        </p:attrNameLst>
                                      </p:cBhvr>
                                      <p:to>
                                        <p:strVal val="visible"/>
                                      </p:to>
                                    </p:set>
                                    <p:animEffect transition="in" filter="dissolve">
                                      <p:cBhvr>
                                        <p:cTn id="47" dur="500"/>
                                        <p:tgtEl>
                                          <p:spTgt spid="22632">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dissolve">
                                      <p:cBhvr>
                                        <p:cTn id="52" dur="500"/>
                                        <p:tgtEl>
                                          <p:spTgt spid="55"/>
                                        </p:tgtEl>
                                      </p:cBhvr>
                                    </p:animEffect>
                                  </p:childTnLst>
                                </p:cTn>
                              </p:par>
                            </p:childTnLst>
                          </p:cTn>
                        </p:par>
                        <p:par>
                          <p:cTn id="53" fill="hold" nodeType="afterGroup">
                            <p:stCondLst>
                              <p:cond delay="500"/>
                            </p:stCondLst>
                            <p:childTnLst>
                              <p:par>
                                <p:cTn id="54" presetID="9" presetClass="entr" presetSubtype="0" fill="hold" grpId="0" nodeType="afterEffect">
                                  <p:stCondLst>
                                    <p:cond delay="500"/>
                                  </p:stCondLst>
                                  <p:childTnLst>
                                    <p:set>
                                      <p:cBhvr>
                                        <p:cTn id="55" dur="1" fill="hold">
                                          <p:stCondLst>
                                            <p:cond delay="0"/>
                                          </p:stCondLst>
                                        </p:cTn>
                                        <p:tgtEl>
                                          <p:spTgt spid="56"/>
                                        </p:tgtEl>
                                        <p:attrNameLst>
                                          <p:attrName>style.visibility</p:attrName>
                                        </p:attrNameLst>
                                      </p:cBhvr>
                                      <p:to>
                                        <p:strVal val="visible"/>
                                      </p:to>
                                    </p:set>
                                    <p:animEffect transition="in" filter="dissolve">
                                      <p:cBhvr>
                                        <p:cTn id="56" dur="500"/>
                                        <p:tgtEl>
                                          <p:spTgt spid="5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2544"/>
                                        </p:tgtEl>
                                        <p:attrNameLst>
                                          <p:attrName>style.visibility</p:attrName>
                                        </p:attrNameLst>
                                      </p:cBhvr>
                                      <p:to>
                                        <p:strVal val="visible"/>
                                      </p:to>
                                    </p:set>
                                    <p:animEffect transition="in" filter="dissolve">
                                      <p:cBhvr>
                                        <p:cTn id="61" dur="500"/>
                                        <p:tgtEl>
                                          <p:spTgt spid="22544"/>
                                        </p:tgtEl>
                                      </p:cBhvr>
                                    </p:animEffect>
                                  </p:childTnLst>
                                </p:cTn>
                              </p:par>
                              <p:par>
                                <p:cTn id="62" presetID="27" presetClass="entr" presetSubtype="0" fill="hold" grpId="0" nodeType="withEffect">
                                  <p:stCondLst>
                                    <p:cond delay="0"/>
                                  </p:stCondLst>
                                  <p:iterate type="lt">
                                    <p:tmPct val="50000"/>
                                  </p:iterate>
                                  <p:childTnLst>
                                    <p:set>
                                      <p:cBhvr>
                                        <p:cTn id="63" dur="1" fill="hold">
                                          <p:stCondLst>
                                            <p:cond delay="0"/>
                                          </p:stCondLst>
                                        </p:cTn>
                                        <p:tgtEl>
                                          <p:spTgt spid="22545"/>
                                        </p:tgtEl>
                                        <p:attrNameLst>
                                          <p:attrName>style.visibility</p:attrName>
                                        </p:attrNameLst>
                                      </p:cBhvr>
                                      <p:to>
                                        <p:strVal val="visible"/>
                                      </p:to>
                                    </p:set>
                                    <p:anim calcmode="discrete" valueType="clr">
                                      <p:cBhvr override="childStyle">
                                        <p:cTn id="64" dur="1000"/>
                                        <p:tgtEl>
                                          <p:spTgt spid="22545"/>
                                        </p:tgtEl>
                                        <p:attrNameLst>
                                          <p:attrName>style.color</p:attrName>
                                        </p:attrNameLst>
                                      </p:cBhvr>
                                      <p:tavLst>
                                        <p:tav tm="0">
                                          <p:val>
                                            <p:clrVal>
                                              <a:schemeClr val="accent2"/>
                                            </p:clrVal>
                                          </p:val>
                                        </p:tav>
                                        <p:tav tm="50000">
                                          <p:val>
                                            <p:clrVal>
                                              <a:schemeClr val="hlink"/>
                                            </p:clrVal>
                                          </p:val>
                                        </p:tav>
                                      </p:tavLst>
                                    </p:anim>
                                    <p:anim calcmode="discrete" valueType="clr">
                                      <p:cBhvr>
                                        <p:cTn id="65" dur="1000"/>
                                        <p:tgtEl>
                                          <p:spTgt spid="22545"/>
                                        </p:tgtEl>
                                        <p:attrNameLst>
                                          <p:attrName>fillcolor</p:attrName>
                                        </p:attrNameLst>
                                      </p:cBhvr>
                                      <p:tavLst>
                                        <p:tav tm="0">
                                          <p:val>
                                            <p:clrVal>
                                              <a:schemeClr val="accent2"/>
                                            </p:clrVal>
                                          </p:val>
                                        </p:tav>
                                        <p:tav tm="50000">
                                          <p:val>
                                            <p:clrVal>
                                              <a:schemeClr val="hlink"/>
                                            </p:clrVal>
                                          </p:val>
                                        </p:tav>
                                      </p:tavLst>
                                    </p:anim>
                                    <p:set>
                                      <p:cBhvr>
                                        <p:cTn id="66" dur="1000"/>
                                        <p:tgtEl>
                                          <p:spTgt spid="22545"/>
                                        </p:tgtEl>
                                        <p:attrNameLst>
                                          <p:attrName>fill.type</p:attrName>
                                        </p:attrNameLst>
                                      </p:cBhvr>
                                      <p:to>
                                        <p:strVal val="solid"/>
                                      </p:to>
                                    </p:set>
                                  </p:childTnLst>
                                </p:cTn>
                              </p:par>
                            </p:childTnLst>
                          </p:cTn>
                        </p:par>
                        <p:par>
                          <p:cTn id="67" fill="hold" nodeType="afterGroup">
                            <p:stCondLst>
                              <p:cond delay="1500"/>
                            </p:stCondLst>
                            <p:childTnLst>
                              <p:par>
                                <p:cTn id="68" presetID="21" presetClass="entr" presetSubtype="1" fill="hold" grpId="0" nodeType="afterEffect">
                                  <p:stCondLst>
                                    <p:cond delay="500"/>
                                  </p:stCondLst>
                                  <p:childTnLst>
                                    <p:set>
                                      <p:cBhvr>
                                        <p:cTn id="69" dur="1" fill="hold">
                                          <p:stCondLst>
                                            <p:cond delay="0"/>
                                          </p:stCondLst>
                                        </p:cTn>
                                        <p:tgtEl>
                                          <p:spTgt spid="22568"/>
                                        </p:tgtEl>
                                        <p:attrNameLst>
                                          <p:attrName>style.visibility</p:attrName>
                                        </p:attrNameLst>
                                      </p:cBhvr>
                                      <p:to>
                                        <p:strVal val="visible"/>
                                      </p:to>
                                    </p:set>
                                    <p:animEffect transition="in" filter="wheel(1)">
                                      <p:cBhvr>
                                        <p:cTn id="70" dur="2000"/>
                                        <p:tgtEl>
                                          <p:spTgt spid="22568"/>
                                        </p:tgtEl>
                                      </p:cBhvr>
                                    </p:animEffect>
                                  </p:childTnLst>
                                </p:cTn>
                              </p:par>
                            </p:childTnLst>
                          </p:cTn>
                        </p:par>
                        <p:par>
                          <p:cTn id="71" fill="hold" nodeType="afterGroup">
                            <p:stCondLst>
                              <p:cond delay="4000"/>
                            </p:stCondLst>
                            <p:childTnLst>
                              <p:par>
                                <p:cTn id="72" presetID="9" presetClass="entr" presetSubtype="0" fill="hold" grpId="0" nodeType="afterEffect">
                                  <p:stCondLst>
                                    <p:cond delay="500"/>
                                  </p:stCondLst>
                                  <p:childTnLst>
                                    <p:set>
                                      <p:cBhvr>
                                        <p:cTn id="73" dur="1" fill="hold">
                                          <p:stCondLst>
                                            <p:cond delay="0"/>
                                          </p:stCondLst>
                                        </p:cTn>
                                        <p:tgtEl>
                                          <p:spTgt spid="22530"/>
                                        </p:tgtEl>
                                        <p:attrNameLst>
                                          <p:attrName>style.visibility</p:attrName>
                                        </p:attrNameLst>
                                      </p:cBhvr>
                                      <p:to>
                                        <p:strVal val="visible"/>
                                      </p:to>
                                    </p:set>
                                    <p:animEffect transition="in" filter="dissolve">
                                      <p:cBhvr>
                                        <p:cTn id="74" dur="500"/>
                                        <p:tgtEl>
                                          <p:spTgt spid="22530"/>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left)">
                                      <p:cBhvr>
                                        <p:cTn id="79" dur="500"/>
                                        <p:tgtEl>
                                          <p:spTgt spid="4"/>
                                        </p:tgtEl>
                                      </p:cBhvr>
                                    </p:animEffect>
                                  </p:childTnLst>
                                </p:cTn>
                              </p:par>
                            </p:childTnLst>
                          </p:cTn>
                        </p:par>
                        <p:par>
                          <p:cTn id="80" fill="hold" nodeType="afterGroup">
                            <p:stCondLst>
                              <p:cond delay="500"/>
                            </p:stCondLst>
                            <p:childTnLst>
                              <p:par>
                                <p:cTn id="81" presetID="22" presetClass="entr" presetSubtype="2" fill="hold" nodeType="afterEffect">
                                  <p:stCondLst>
                                    <p:cond delay="500"/>
                                  </p:stCondLst>
                                  <p:childTnLst>
                                    <p:set>
                                      <p:cBhvr>
                                        <p:cTn id="82" dur="1" fill="hold">
                                          <p:stCondLst>
                                            <p:cond delay="0"/>
                                          </p:stCondLst>
                                        </p:cTn>
                                        <p:tgtEl>
                                          <p:spTgt spid="5"/>
                                        </p:tgtEl>
                                        <p:attrNameLst>
                                          <p:attrName>style.visibility</p:attrName>
                                        </p:attrNameLst>
                                      </p:cBhvr>
                                      <p:to>
                                        <p:strVal val="visible"/>
                                      </p:to>
                                    </p:set>
                                    <p:animEffect transition="in" filter="wipe(right)">
                                      <p:cBhvr>
                                        <p:cTn id="83" dur="500"/>
                                        <p:tgtEl>
                                          <p:spTgt spid="5"/>
                                        </p:tgtEl>
                                      </p:cBhvr>
                                    </p:animEffect>
                                  </p:childTnLst>
                                </p:cTn>
                              </p:par>
                            </p:childTnLst>
                          </p:cTn>
                        </p:par>
                        <p:par>
                          <p:cTn id="84" fill="hold" nodeType="afterGroup">
                            <p:stCondLst>
                              <p:cond delay="1500"/>
                            </p:stCondLst>
                            <p:childTnLst>
                              <p:par>
                                <p:cTn id="85" presetID="9" presetClass="entr" presetSubtype="0" fill="hold" grpId="0" nodeType="afterEffect">
                                  <p:stCondLst>
                                    <p:cond delay="500"/>
                                  </p:stCondLst>
                                  <p:childTnLst>
                                    <p:set>
                                      <p:cBhvr>
                                        <p:cTn id="86" dur="1" fill="hold">
                                          <p:stCondLst>
                                            <p:cond delay="0"/>
                                          </p:stCondLst>
                                        </p:cTn>
                                        <p:tgtEl>
                                          <p:spTgt spid="62"/>
                                        </p:tgtEl>
                                        <p:attrNameLst>
                                          <p:attrName>style.visibility</p:attrName>
                                        </p:attrNameLst>
                                      </p:cBhvr>
                                      <p:to>
                                        <p:strVal val="visible"/>
                                      </p:to>
                                    </p:set>
                                    <p:animEffect transition="in" filter="dissolve">
                                      <p:cBhvr>
                                        <p:cTn id="87" dur="500"/>
                                        <p:tgtEl>
                                          <p:spTgt spid="62"/>
                                        </p:tgtEl>
                                      </p:cBhvr>
                                    </p:animEffect>
                                  </p:childTnLst>
                                </p:cTn>
                              </p:par>
                            </p:childTnLst>
                          </p:cTn>
                        </p:par>
                        <p:par>
                          <p:cTn id="88" fill="hold" nodeType="afterGroup">
                            <p:stCondLst>
                              <p:cond delay="2500"/>
                            </p:stCondLst>
                            <p:childTnLst>
                              <p:par>
                                <p:cTn id="89" presetID="22" presetClass="entr" presetSubtype="8" fill="hold" grpId="0" nodeType="afterEffect">
                                  <p:stCondLst>
                                    <p:cond delay="50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68" grpId="0" animBg="1"/>
      <p:bldP spid="55" grpId="0"/>
      <p:bldP spid="56" grpId="0"/>
      <p:bldP spid="22544" grpId="0" animBg="1"/>
      <p:bldP spid="22545" grpId="0"/>
      <p:bldP spid="61" grpId="0" animBg="1"/>
      <p:bldP spid="62" grpId="0"/>
      <p:bldP spid="225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r>
              <a:rPr lang="en-US" smtClean="0"/>
              <a:t>P-N Junction – Reverse Bias</a:t>
            </a:r>
          </a:p>
        </p:txBody>
      </p:sp>
      <p:sp>
        <p:nvSpPr>
          <p:cNvPr id="7171" name="Rectangle 40"/>
          <p:cNvSpPr>
            <a:spLocks noChangeArrowheads="1"/>
          </p:cNvSpPr>
          <p:nvPr/>
        </p:nvSpPr>
        <p:spPr bwMode="auto">
          <a:xfrm>
            <a:off x="2819400" y="2944368"/>
            <a:ext cx="3810000" cy="1905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72" name="Rectangle 103"/>
          <p:cNvSpPr>
            <a:spLocks noChangeArrowheads="1"/>
          </p:cNvSpPr>
          <p:nvPr/>
        </p:nvSpPr>
        <p:spPr bwMode="auto">
          <a:xfrm>
            <a:off x="152400" y="1648968"/>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bg2"/>
              </a:buClr>
              <a:buSzPct val="75000"/>
              <a:buFont typeface="Wingdings" pitchFamily="2" charset="2"/>
              <a:buChar char="n"/>
            </a:pPr>
            <a:r>
              <a:rPr lang="en-US" sz="3200" b="1">
                <a:solidFill>
                  <a:srgbClr val="FF0000"/>
                </a:solidFill>
              </a:rPr>
              <a:t>P Type</a:t>
            </a:r>
          </a:p>
          <a:p>
            <a:pPr marL="742950" lvl="1" indent="-285750" eaLnBrk="1" hangingPunct="1">
              <a:spcBef>
                <a:spcPct val="20000"/>
              </a:spcBef>
              <a:buClr>
                <a:schemeClr val="accent2"/>
              </a:buClr>
              <a:buSzPct val="80000"/>
              <a:buFont typeface="Wingdings" pitchFamily="2" charset="2"/>
              <a:buChar char="¨"/>
            </a:pPr>
            <a:r>
              <a:rPr lang="en-US" sz="2800"/>
              <a:t>Doped with Boron or Gallium</a:t>
            </a:r>
            <a:br>
              <a:rPr lang="en-US" sz="2800"/>
            </a:br>
            <a:r>
              <a:rPr lang="en-US" sz="2800"/>
              <a:t>(1 Less e</a:t>
            </a:r>
            <a:r>
              <a:rPr lang="en-US" sz="2800" baseline="30000"/>
              <a:t>-</a:t>
            </a:r>
            <a:r>
              <a:rPr lang="en-US" sz="2800"/>
              <a:t>)</a:t>
            </a:r>
          </a:p>
        </p:txBody>
      </p:sp>
      <p:sp>
        <p:nvSpPr>
          <p:cNvPr id="7173" name="Rectangle 104"/>
          <p:cNvSpPr>
            <a:spLocks noChangeArrowheads="1"/>
          </p:cNvSpPr>
          <p:nvPr/>
        </p:nvSpPr>
        <p:spPr bwMode="auto">
          <a:xfrm>
            <a:off x="6096000" y="1648968"/>
            <a:ext cx="3048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bg2"/>
              </a:buClr>
              <a:buSzPct val="75000"/>
              <a:buFont typeface="Wingdings" pitchFamily="2" charset="2"/>
              <a:buChar char="n"/>
            </a:pPr>
            <a:r>
              <a:rPr lang="en-US" sz="3200" b="1" dirty="0">
                <a:solidFill>
                  <a:srgbClr val="0033CC"/>
                </a:solidFill>
              </a:rPr>
              <a:t>N Type</a:t>
            </a:r>
          </a:p>
          <a:p>
            <a:pPr marL="742950" lvl="1" indent="-285750" eaLnBrk="1" hangingPunct="1">
              <a:spcBef>
                <a:spcPct val="20000"/>
              </a:spcBef>
              <a:buClr>
                <a:schemeClr val="accent2"/>
              </a:buClr>
              <a:buSzPct val="80000"/>
              <a:buFont typeface="Wingdings" pitchFamily="2" charset="2"/>
              <a:buChar char="¨"/>
            </a:pPr>
            <a:r>
              <a:rPr lang="en-US" sz="2800" dirty="0"/>
              <a:t>Doped with Arsenic or Phosphorous</a:t>
            </a:r>
            <a:br>
              <a:rPr lang="en-US" sz="2800" dirty="0"/>
            </a:br>
            <a:r>
              <a:rPr lang="en-US" sz="2800" dirty="0"/>
              <a:t>(1 Extra e</a:t>
            </a:r>
            <a:r>
              <a:rPr lang="en-US" sz="2800" baseline="30000" dirty="0"/>
              <a:t>-</a:t>
            </a:r>
            <a:r>
              <a:rPr lang="en-US" sz="2800" dirty="0"/>
              <a:t>)</a:t>
            </a:r>
            <a:r>
              <a:rPr lang="en-US" sz="3200" dirty="0"/>
              <a:t> </a:t>
            </a:r>
          </a:p>
        </p:txBody>
      </p:sp>
      <p:sp>
        <p:nvSpPr>
          <p:cNvPr id="7174" name="Text Box 13"/>
          <p:cNvSpPr txBox="1">
            <a:spLocks noChangeArrowheads="1"/>
          </p:cNvSpPr>
          <p:nvPr/>
        </p:nvSpPr>
        <p:spPr bwMode="auto">
          <a:xfrm>
            <a:off x="2743200" y="1725168"/>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t>Anode</a:t>
            </a:r>
            <a:br>
              <a:rPr lang="en-US"/>
            </a:br>
            <a:r>
              <a:rPr lang="en-US"/>
              <a:t>(P)</a:t>
            </a:r>
          </a:p>
        </p:txBody>
      </p:sp>
      <p:sp>
        <p:nvSpPr>
          <p:cNvPr id="7175" name="Text Box 14"/>
          <p:cNvSpPr txBox="1">
            <a:spLocks noChangeArrowheads="1"/>
          </p:cNvSpPr>
          <p:nvPr/>
        </p:nvSpPr>
        <p:spPr bwMode="auto">
          <a:xfrm>
            <a:off x="4800600" y="1725168"/>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t>Cathode</a:t>
            </a:r>
            <a:br>
              <a:rPr lang="en-US"/>
            </a:br>
            <a:r>
              <a:rPr lang="en-US"/>
              <a:t>(N)</a:t>
            </a:r>
          </a:p>
        </p:txBody>
      </p:sp>
      <p:sp>
        <p:nvSpPr>
          <p:cNvPr id="7176" name="Oval 16"/>
          <p:cNvSpPr>
            <a:spLocks noChangeArrowheads="1"/>
          </p:cNvSpPr>
          <p:nvPr/>
        </p:nvSpPr>
        <p:spPr bwMode="auto">
          <a:xfrm>
            <a:off x="4419600" y="4544568"/>
            <a:ext cx="609600" cy="609600"/>
          </a:xfrm>
          <a:prstGeom prst="ellipse">
            <a:avLst/>
          </a:prstGeom>
          <a:solidFill>
            <a:schemeClr val="bg1"/>
          </a:solidFill>
          <a:ln w="38100">
            <a:solidFill>
              <a:schemeClr val="tx1"/>
            </a:solidFill>
            <a:round/>
            <a:headEnd/>
            <a:tailEnd/>
          </a:ln>
        </p:spPr>
        <p:txBody>
          <a:bodyPr wrap="none" anchor="ctr"/>
          <a:lstStyle/>
          <a:p>
            <a:endParaRPr lang="en-US"/>
          </a:p>
        </p:txBody>
      </p:sp>
      <p:sp>
        <p:nvSpPr>
          <p:cNvPr id="7177" name="Text Box 17"/>
          <p:cNvSpPr txBox="1">
            <a:spLocks noChangeArrowheads="1"/>
          </p:cNvSpPr>
          <p:nvPr/>
        </p:nvSpPr>
        <p:spPr bwMode="auto">
          <a:xfrm>
            <a:off x="3810000" y="4315968"/>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600"/>
              <a:t>-</a:t>
            </a:r>
            <a:r>
              <a:rPr lang="en-US" sz="2800"/>
              <a:t>         </a:t>
            </a:r>
            <a:r>
              <a:rPr lang="en-US" sz="3600"/>
              <a:t>+</a:t>
            </a:r>
          </a:p>
        </p:txBody>
      </p:sp>
      <p:sp>
        <p:nvSpPr>
          <p:cNvPr id="7178" name="Line 80"/>
          <p:cNvSpPr>
            <a:spLocks noChangeShapeType="1"/>
          </p:cNvSpPr>
          <p:nvPr/>
        </p:nvSpPr>
        <p:spPr bwMode="auto">
          <a:xfrm flipH="1">
            <a:off x="4038600" y="3706368"/>
            <a:ext cx="5334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9" name="Rectangle 41"/>
          <p:cNvSpPr>
            <a:spLocks noChangeArrowheads="1"/>
          </p:cNvSpPr>
          <p:nvPr/>
        </p:nvSpPr>
        <p:spPr bwMode="auto">
          <a:xfrm>
            <a:off x="4724400" y="2410968"/>
            <a:ext cx="1524000" cy="1066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7180" name="Rectangle 18"/>
          <p:cNvSpPr>
            <a:spLocks noChangeArrowheads="1"/>
          </p:cNvSpPr>
          <p:nvPr/>
        </p:nvSpPr>
        <p:spPr bwMode="auto">
          <a:xfrm>
            <a:off x="3200400" y="2410968"/>
            <a:ext cx="1524000" cy="10668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7181" name="Oval 20"/>
          <p:cNvSpPr>
            <a:spLocks noChangeArrowheads="1"/>
          </p:cNvSpPr>
          <p:nvPr/>
        </p:nvSpPr>
        <p:spPr bwMode="auto">
          <a:xfrm>
            <a:off x="3352800" y="25633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82" name="Oval 21"/>
          <p:cNvSpPr>
            <a:spLocks noChangeArrowheads="1"/>
          </p:cNvSpPr>
          <p:nvPr/>
        </p:nvSpPr>
        <p:spPr bwMode="auto">
          <a:xfrm>
            <a:off x="3352800" y="27919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83" name="Oval 22"/>
          <p:cNvSpPr>
            <a:spLocks noChangeArrowheads="1"/>
          </p:cNvSpPr>
          <p:nvPr/>
        </p:nvSpPr>
        <p:spPr bwMode="auto">
          <a:xfrm>
            <a:off x="3352800" y="30205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84" name="Oval 23"/>
          <p:cNvSpPr>
            <a:spLocks noChangeArrowheads="1"/>
          </p:cNvSpPr>
          <p:nvPr/>
        </p:nvSpPr>
        <p:spPr bwMode="auto">
          <a:xfrm>
            <a:off x="3352800" y="32491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85" name="Oval 42"/>
          <p:cNvSpPr>
            <a:spLocks noChangeArrowheads="1"/>
          </p:cNvSpPr>
          <p:nvPr/>
        </p:nvSpPr>
        <p:spPr bwMode="auto">
          <a:xfrm>
            <a:off x="3581400" y="24871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86" name="Oval 43"/>
          <p:cNvSpPr>
            <a:spLocks noChangeArrowheads="1"/>
          </p:cNvSpPr>
          <p:nvPr/>
        </p:nvSpPr>
        <p:spPr bwMode="auto">
          <a:xfrm>
            <a:off x="3581400" y="27157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87" name="Oval 45"/>
          <p:cNvSpPr>
            <a:spLocks noChangeArrowheads="1"/>
          </p:cNvSpPr>
          <p:nvPr/>
        </p:nvSpPr>
        <p:spPr bwMode="auto">
          <a:xfrm>
            <a:off x="3581400" y="31729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88" name="Oval 46"/>
          <p:cNvSpPr>
            <a:spLocks noChangeArrowheads="1"/>
          </p:cNvSpPr>
          <p:nvPr/>
        </p:nvSpPr>
        <p:spPr bwMode="auto">
          <a:xfrm>
            <a:off x="3810000" y="25633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89" name="Oval 49"/>
          <p:cNvSpPr>
            <a:spLocks noChangeArrowheads="1"/>
          </p:cNvSpPr>
          <p:nvPr/>
        </p:nvSpPr>
        <p:spPr bwMode="auto">
          <a:xfrm>
            <a:off x="3810000" y="32491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90" name="Oval 50"/>
          <p:cNvSpPr>
            <a:spLocks noChangeArrowheads="1"/>
          </p:cNvSpPr>
          <p:nvPr/>
        </p:nvSpPr>
        <p:spPr bwMode="auto">
          <a:xfrm>
            <a:off x="4038600" y="24871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91" name="Oval 51"/>
          <p:cNvSpPr>
            <a:spLocks noChangeArrowheads="1"/>
          </p:cNvSpPr>
          <p:nvPr/>
        </p:nvSpPr>
        <p:spPr bwMode="auto">
          <a:xfrm>
            <a:off x="4038600" y="27157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92" name="Oval 52"/>
          <p:cNvSpPr>
            <a:spLocks noChangeArrowheads="1"/>
          </p:cNvSpPr>
          <p:nvPr/>
        </p:nvSpPr>
        <p:spPr bwMode="auto">
          <a:xfrm>
            <a:off x="4038600" y="29443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93" name="Oval 53"/>
          <p:cNvSpPr>
            <a:spLocks noChangeArrowheads="1"/>
          </p:cNvSpPr>
          <p:nvPr/>
        </p:nvSpPr>
        <p:spPr bwMode="auto">
          <a:xfrm>
            <a:off x="4038600" y="31729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94" name="Oval 55"/>
          <p:cNvSpPr>
            <a:spLocks noChangeArrowheads="1"/>
          </p:cNvSpPr>
          <p:nvPr/>
        </p:nvSpPr>
        <p:spPr bwMode="auto">
          <a:xfrm>
            <a:off x="4267200" y="27919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95" name="Oval 56"/>
          <p:cNvSpPr>
            <a:spLocks noChangeArrowheads="1"/>
          </p:cNvSpPr>
          <p:nvPr/>
        </p:nvSpPr>
        <p:spPr bwMode="auto">
          <a:xfrm>
            <a:off x="4267200" y="30205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96" name="Oval 57"/>
          <p:cNvSpPr>
            <a:spLocks noChangeArrowheads="1"/>
          </p:cNvSpPr>
          <p:nvPr/>
        </p:nvSpPr>
        <p:spPr bwMode="auto">
          <a:xfrm>
            <a:off x="4267200" y="32491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197" name="Oval 58"/>
          <p:cNvSpPr>
            <a:spLocks noChangeArrowheads="1"/>
          </p:cNvSpPr>
          <p:nvPr/>
        </p:nvSpPr>
        <p:spPr bwMode="auto">
          <a:xfrm>
            <a:off x="4876800" y="25633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198" name="Oval 59"/>
          <p:cNvSpPr>
            <a:spLocks noChangeArrowheads="1"/>
          </p:cNvSpPr>
          <p:nvPr/>
        </p:nvSpPr>
        <p:spPr bwMode="auto">
          <a:xfrm>
            <a:off x="4876800" y="27919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199" name="Oval 60"/>
          <p:cNvSpPr>
            <a:spLocks noChangeArrowheads="1"/>
          </p:cNvSpPr>
          <p:nvPr/>
        </p:nvSpPr>
        <p:spPr bwMode="auto">
          <a:xfrm>
            <a:off x="4876800" y="30205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0" name="Oval 61"/>
          <p:cNvSpPr>
            <a:spLocks noChangeArrowheads="1"/>
          </p:cNvSpPr>
          <p:nvPr/>
        </p:nvSpPr>
        <p:spPr bwMode="auto">
          <a:xfrm>
            <a:off x="4876800" y="32491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1" name="Oval 62"/>
          <p:cNvSpPr>
            <a:spLocks noChangeArrowheads="1"/>
          </p:cNvSpPr>
          <p:nvPr/>
        </p:nvSpPr>
        <p:spPr bwMode="auto">
          <a:xfrm>
            <a:off x="5105400" y="24871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2" name="Oval 63"/>
          <p:cNvSpPr>
            <a:spLocks noChangeArrowheads="1"/>
          </p:cNvSpPr>
          <p:nvPr/>
        </p:nvSpPr>
        <p:spPr bwMode="auto">
          <a:xfrm>
            <a:off x="5105400" y="27157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3" name="Oval 64"/>
          <p:cNvSpPr>
            <a:spLocks noChangeArrowheads="1"/>
          </p:cNvSpPr>
          <p:nvPr/>
        </p:nvSpPr>
        <p:spPr bwMode="auto">
          <a:xfrm>
            <a:off x="5105400" y="29443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4" name="Oval 65"/>
          <p:cNvSpPr>
            <a:spLocks noChangeArrowheads="1"/>
          </p:cNvSpPr>
          <p:nvPr/>
        </p:nvSpPr>
        <p:spPr bwMode="auto">
          <a:xfrm>
            <a:off x="5105400" y="31729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5" name="Oval 66"/>
          <p:cNvSpPr>
            <a:spLocks noChangeArrowheads="1"/>
          </p:cNvSpPr>
          <p:nvPr/>
        </p:nvSpPr>
        <p:spPr bwMode="auto">
          <a:xfrm>
            <a:off x="5334000" y="25633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6" name="Oval 69"/>
          <p:cNvSpPr>
            <a:spLocks noChangeArrowheads="1"/>
          </p:cNvSpPr>
          <p:nvPr/>
        </p:nvSpPr>
        <p:spPr bwMode="auto">
          <a:xfrm>
            <a:off x="5334000" y="32491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7" name="Oval 70"/>
          <p:cNvSpPr>
            <a:spLocks noChangeArrowheads="1"/>
          </p:cNvSpPr>
          <p:nvPr/>
        </p:nvSpPr>
        <p:spPr bwMode="auto">
          <a:xfrm>
            <a:off x="5562600" y="24871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8" name="Oval 73"/>
          <p:cNvSpPr>
            <a:spLocks noChangeArrowheads="1"/>
          </p:cNvSpPr>
          <p:nvPr/>
        </p:nvSpPr>
        <p:spPr bwMode="auto">
          <a:xfrm>
            <a:off x="5562600" y="31729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09" name="Oval 74"/>
          <p:cNvSpPr>
            <a:spLocks noChangeArrowheads="1"/>
          </p:cNvSpPr>
          <p:nvPr/>
        </p:nvSpPr>
        <p:spPr bwMode="auto">
          <a:xfrm>
            <a:off x="5791200" y="25633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10" name="Oval 75"/>
          <p:cNvSpPr>
            <a:spLocks noChangeArrowheads="1"/>
          </p:cNvSpPr>
          <p:nvPr/>
        </p:nvSpPr>
        <p:spPr bwMode="auto">
          <a:xfrm>
            <a:off x="5791200" y="27919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11" name="Oval 76"/>
          <p:cNvSpPr>
            <a:spLocks noChangeArrowheads="1"/>
          </p:cNvSpPr>
          <p:nvPr/>
        </p:nvSpPr>
        <p:spPr bwMode="auto">
          <a:xfrm>
            <a:off x="5791200" y="30205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12" name="Oval 77"/>
          <p:cNvSpPr>
            <a:spLocks noChangeArrowheads="1"/>
          </p:cNvSpPr>
          <p:nvPr/>
        </p:nvSpPr>
        <p:spPr bwMode="auto">
          <a:xfrm>
            <a:off x="5791200" y="3249168"/>
            <a:ext cx="152400" cy="152400"/>
          </a:xfrm>
          <a:prstGeom prst="ellipse">
            <a:avLst/>
          </a:prstGeom>
          <a:solidFill>
            <a:schemeClr val="tx1"/>
          </a:solidFill>
          <a:ln>
            <a:noFill/>
          </a:ln>
          <a:extLs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sp>
        <p:nvSpPr>
          <p:cNvPr id="7213" name="Text Box 36"/>
          <p:cNvSpPr txBox="1">
            <a:spLocks noChangeArrowheads="1"/>
          </p:cNvSpPr>
          <p:nvPr/>
        </p:nvSpPr>
        <p:spPr bwMode="auto">
          <a:xfrm>
            <a:off x="3657600" y="2669731"/>
            <a:ext cx="2362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FF0000"/>
                </a:solidFill>
              </a:rPr>
              <a:t>P            </a:t>
            </a:r>
            <a:r>
              <a:rPr lang="en-US" sz="3200" b="1">
                <a:solidFill>
                  <a:srgbClr val="0033CC"/>
                </a:solidFill>
              </a:rPr>
              <a:t>N</a:t>
            </a:r>
          </a:p>
        </p:txBody>
      </p:sp>
      <p:sp>
        <p:nvSpPr>
          <p:cNvPr id="7214" name="Oval 50"/>
          <p:cNvSpPr>
            <a:spLocks noChangeArrowheads="1"/>
          </p:cNvSpPr>
          <p:nvPr/>
        </p:nvSpPr>
        <p:spPr bwMode="auto">
          <a:xfrm>
            <a:off x="4343400" y="2563368"/>
            <a:ext cx="152400" cy="152400"/>
          </a:xfrm>
          <a:prstGeom prst="ellipse">
            <a:avLst/>
          </a:prstGeom>
          <a:solidFill>
            <a:schemeClr val="bg1"/>
          </a:solidFill>
          <a:ln w="25400">
            <a:solidFill>
              <a:srgbClr val="808080"/>
            </a:solidFill>
            <a:round/>
            <a:headEnd/>
            <a:tailEnd/>
          </a:ln>
        </p:spPr>
        <p:txBody>
          <a:bodyPr wrap="none" anchor="ctr"/>
          <a:lstStyle/>
          <a:p>
            <a:endParaRPr lang="en-US"/>
          </a:p>
        </p:txBody>
      </p:sp>
      <p:sp>
        <p:nvSpPr>
          <p:cNvPr id="7215" name="Text Box 13"/>
          <p:cNvSpPr txBox="1">
            <a:spLocks noChangeArrowheads="1"/>
          </p:cNvSpPr>
          <p:nvPr/>
        </p:nvSpPr>
        <p:spPr bwMode="auto">
          <a:xfrm>
            <a:off x="3276600" y="3488881"/>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t>Holes</a:t>
            </a:r>
          </a:p>
        </p:txBody>
      </p:sp>
      <p:sp>
        <p:nvSpPr>
          <p:cNvPr id="7216" name="Line 80"/>
          <p:cNvSpPr>
            <a:spLocks noChangeShapeType="1"/>
          </p:cNvSpPr>
          <p:nvPr/>
        </p:nvSpPr>
        <p:spPr bwMode="auto">
          <a:xfrm>
            <a:off x="4800600" y="3706368"/>
            <a:ext cx="533400" cy="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17" name="Text Box 13"/>
          <p:cNvSpPr txBox="1">
            <a:spLocks noChangeArrowheads="1"/>
          </p:cNvSpPr>
          <p:nvPr/>
        </p:nvSpPr>
        <p:spPr bwMode="auto">
          <a:xfrm>
            <a:off x="5105400" y="3488881"/>
            <a:ext cx="83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000" b="1"/>
              <a:t>e</a:t>
            </a:r>
            <a:r>
              <a:rPr lang="en-US" sz="2000" b="1" baseline="30000"/>
              <a:t>-</a:t>
            </a:r>
            <a:endParaRPr lang="en-US" sz="2000" b="1"/>
          </a:p>
        </p:txBody>
      </p:sp>
      <p:sp>
        <p:nvSpPr>
          <p:cNvPr id="62" name="Text Box 13"/>
          <p:cNvSpPr txBox="1">
            <a:spLocks noChangeArrowheads="1"/>
          </p:cNvSpPr>
          <p:nvPr/>
        </p:nvSpPr>
        <p:spPr bwMode="auto">
          <a:xfrm>
            <a:off x="4191000" y="3746056"/>
            <a:ext cx="1066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b="1">
                <a:solidFill>
                  <a:srgbClr val="FF0000"/>
                </a:solidFill>
              </a:rPr>
              <a:t>No net current</a:t>
            </a:r>
          </a:p>
        </p:txBody>
      </p:sp>
      <p:sp>
        <p:nvSpPr>
          <p:cNvPr id="2" name="Date Placeholder 1"/>
          <p:cNvSpPr>
            <a:spLocks noGrp="1"/>
          </p:cNvSpPr>
          <p:nvPr>
            <p:ph type="dt" sz="half" idx="10"/>
          </p:nvPr>
        </p:nvSpPr>
        <p:spPr/>
        <p:txBody>
          <a:bodyPr/>
          <a:lstStyle/>
          <a:p>
            <a:fld id="{831A0949-3253-4640-AA69-3471068B79FD}" type="datetime1">
              <a:rPr lang="en-US" smtClean="0"/>
              <a:t>3/3/2016</a:t>
            </a:fld>
            <a:endParaRPr lang="en-US" dirty="0"/>
          </a:p>
        </p:txBody>
      </p:sp>
      <p:sp>
        <p:nvSpPr>
          <p:cNvPr id="3" name="Footer Placeholder 2"/>
          <p:cNvSpPr>
            <a:spLocks noGrp="1"/>
          </p:cNvSpPr>
          <p:nvPr>
            <p:ph type="ftr" sz="quarter" idx="11"/>
          </p:nvPr>
        </p:nvSpPr>
        <p:spPr/>
        <p:txBody>
          <a:bodyPr/>
          <a:lstStyle/>
          <a:p>
            <a:r>
              <a:rPr lang="en-US" smtClean="0"/>
              <a:t>BJ Furman SJSU Mechanical Engineering  ME 106</a:t>
            </a:r>
            <a:endParaRPr lang="en-US" dirty="0"/>
          </a:p>
        </p:txBody>
      </p:sp>
      <p:sp>
        <p:nvSpPr>
          <p:cNvPr id="4" name="Slide Number Placeholder 3"/>
          <p:cNvSpPr>
            <a:spLocks noGrp="1"/>
          </p:cNvSpPr>
          <p:nvPr>
            <p:ph type="sldNum" sz="quarter" idx="12"/>
          </p:nvPr>
        </p:nvSpPr>
        <p:spPr/>
        <p:txBody>
          <a:bodyPr/>
          <a:lstStyle/>
          <a:p>
            <a:fld id="{E38BA50E-BAE6-4426-82D3-815483C8565A}" type="slidenum">
              <a:rPr lang="en-US" smtClean="0"/>
              <a:pPr/>
              <a:t>8</a:t>
            </a:fld>
            <a:endParaRPr lang="en-US" dirty="0"/>
          </a:p>
        </p:txBody>
      </p:sp>
    </p:spTree>
    <p:extLst>
      <p:ext uri="{BB962C8B-B14F-4D97-AF65-F5344CB8AC3E}">
        <p14:creationId xmlns:p14="http://schemas.microsoft.com/office/powerpoint/2010/main" val="2458969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2000"/>
                                        <p:tgtEl>
                                          <p:spTgt spid="62">
                                            <p:txEl>
                                              <p:pRg st="0" end="0"/>
                                            </p:txEl>
                                          </p:spTgt>
                                        </p:tgtEl>
                                      </p:cBhvr>
                                    </p:animEffect>
                                    <p:anim calcmode="lin" valueType="num">
                                      <p:cBhvr>
                                        <p:cTn id="8" dur="2000" fill="hold"/>
                                        <p:tgtEl>
                                          <p:spTgt spid="6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6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6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95645"/>
            <a:ext cx="8229600" cy="746188"/>
          </a:xfrm>
        </p:spPr>
        <p:txBody>
          <a:bodyPr/>
          <a:lstStyle/>
          <a:p>
            <a:pPr eaLnBrk="1" hangingPunct="1"/>
            <a:r>
              <a:rPr lang="en-US" sz="3300" dirty="0" smtClean="0"/>
              <a:t>I-V Characteristic for a Diode (non-linear)</a:t>
            </a:r>
          </a:p>
        </p:txBody>
      </p:sp>
      <p:sp>
        <p:nvSpPr>
          <p:cNvPr id="8197" name="Freeform 10"/>
          <p:cNvSpPr>
            <a:spLocks/>
          </p:cNvSpPr>
          <p:nvPr/>
        </p:nvSpPr>
        <p:spPr bwMode="auto">
          <a:xfrm>
            <a:off x="4191000" y="1652016"/>
            <a:ext cx="1371600" cy="2133600"/>
          </a:xfrm>
          <a:custGeom>
            <a:avLst/>
            <a:gdLst>
              <a:gd name="T0" fmla="*/ 2147483647 w 864"/>
              <a:gd name="T1" fmla="*/ 0 h 1344"/>
              <a:gd name="T2" fmla="*/ 1572577500 w 864"/>
              <a:gd name="T3" fmla="*/ 2147483647 h 1344"/>
              <a:gd name="T4" fmla="*/ 0 w 864"/>
              <a:gd name="T5" fmla="*/ 2147483647 h 1344"/>
              <a:gd name="T6" fmla="*/ 0 60000 65536"/>
              <a:gd name="T7" fmla="*/ 0 60000 65536"/>
              <a:gd name="T8" fmla="*/ 0 60000 65536"/>
              <a:gd name="T9" fmla="*/ 0 w 864"/>
              <a:gd name="T10" fmla="*/ 0 h 1344"/>
              <a:gd name="T11" fmla="*/ 864 w 864"/>
              <a:gd name="T12" fmla="*/ 1344 h 1344"/>
            </a:gdLst>
            <a:ahLst/>
            <a:cxnLst>
              <a:cxn ang="T6">
                <a:pos x="T0" y="T1"/>
              </a:cxn>
              <a:cxn ang="T7">
                <a:pos x="T2" y="T3"/>
              </a:cxn>
              <a:cxn ang="T8">
                <a:pos x="T4" y="T5"/>
              </a:cxn>
            </a:cxnLst>
            <a:rect l="T9" t="T10" r="T11" b="T12"/>
            <a:pathLst>
              <a:path w="864" h="1344">
                <a:moveTo>
                  <a:pt x="864" y="0"/>
                </a:moveTo>
                <a:cubicBezTo>
                  <a:pt x="816" y="440"/>
                  <a:pt x="768" y="880"/>
                  <a:pt x="624" y="1104"/>
                </a:cubicBezTo>
                <a:cubicBezTo>
                  <a:pt x="480" y="1328"/>
                  <a:pt x="240" y="1336"/>
                  <a:pt x="0" y="13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8" name="Line 12"/>
          <p:cNvSpPr>
            <a:spLocks noChangeShapeType="1"/>
          </p:cNvSpPr>
          <p:nvPr/>
        </p:nvSpPr>
        <p:spPr bwMode="auto">
          <a:xfrm flipH="1">
            <a:off x="2667000" y="3785616"/>
            <a:ext cx="1524000" cy="76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Freeform 13"/>
          <p:cNvSpPr>
            <a:spLocks/>
          </p:cNvSpPr>
          <p:nvPr/>
        </p:nvSpPr>
        <p:spPr bwMode="auto">
          <a:xfrm>
            <a:off x="2349500" y="3823716"/>
            <a:ext cx="317500" cy="1879600"/>
          </a:xfrm>
          <a:custGeom>
            <a:avLst/>
            <a:gdLst>
              <a:gd name="T0" fmla="*/ 504031250 w 200"/>
              <a:gd name="T1" fmla="*/ 60483750 h 1184"/>
              <a:gd name="T2" fmla="*/ 141128750 w 200"/>
              <a:gd name="T3" fmla="*/ 423386250 h 1184"/>
              <a:gd name="T4" fmla="*/ 20161250 w 200"/>
              <a:gd name="T5" fmla="*/ 2147483647 h 1184"/>
              <a:gd name="T6" fmla="*/ 20161250 w 200"/>
              <a:gd name="T7" fmla="*/ 2147483647 h 1184"/>
              <a:gd name="T8" fmla="*/ 0 60000 65536"/>
              <a:gd name="T9" fmla="*/ 0 60000 65536"/>
              <a:gd name="T10" fmla="*/ 0 60000 65536"/>
              <a:gd name="T11" fmla="*/ 0 60000 65536"/>
              <a:gd name="T12" fmla="*/ 0 w 200"/>
              <a:gd name="T13" fmla="*/ 0 h 1184"/>
              <a:gd name="T14" fmla="*/ 200 w 200"/>
              <a:gd name="T15" fmla="*/ 1184 h 1184"/>
            </a:gdLst>
            <a:ahLst/>
            <a:cxnLst>
              <a:cxn ang="T8">
                <a:pos x="T0" y="T1"/>
              </a:cxn>
              <a:cxn ang="T9">
                <a:pos x="T2" y="T3"/>
              </a:cxn>
              <a:cxn ang="T10">
                <a:pos x="T4" y="T5"/>
              </a:cxn>
              <a:cxn ang="T11">
                <a:pos x="T6" y="T7"/>
              </a:cxn>
            </a:cxnLst>
            <a:rect l="T12" t="T13" r="T14" b="T15"/>
            <a:pathLst>
              <a:path w="200" h="1184">
                <a:moveTo>
                  <a:pt x="200" y="24"/>
                </a:moveTo>
                <a:cubicBezTo>
                  <a:pt x="144" y="12"/>
                  <a:pt x="88" y="0"/>
                  <a:pt x="56" y="168"/>
                </a:cubicBezTo>
                <a:cubicBezTo>
                  <a:pt x="24" y="336"/>
                  <a:pt x="16" y="880"/>
                  <a:pt x="8" y="1032"/>
                </a:cubicBezTo>
                <a:cubicBezTo>
                  <a:pt x="0" y="1184"/>
                  <a:pt x="4" y="1132"/>
                  <a:pt x="8" y="108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Line 14"/>
          <p:cNvSpPr>
            <a:spLocks noChangeShapeType="1"/>
          </p:cNvSpPr>
          <p:nvPr/>
        </p:nvSpPr>
        <p:spPr bwMode="auto">
          <a:xfrm>
            <a:off x="5181600" y="2718816"/>
            <a:ext cx="0" cy="17526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 name="Group 5"/>
          <p:cNvGrpSpPr/>
          <p:nvPr/>
        </p:nvGrpSpPr>
        <p:grpSpPr>
          <a:xfrm>
            <a:off x="1981200" y="1880616"/>
            <a:ext cx="5410200" cy="3733800"/>
            <a:chOff x="1981200" y="1880616"/>
            <a:chExt cx="5410200" cy="3733800"/>
          </a:xfrm>
        </p:grpSpPr>
        <p:sp>
          <p:nvSpPr>
            <p:cNvPr id="8195" name="Line 5"/>
            <p:cNvSpPr>
              <a:spLocks noChangeShapeType="1"/>
            </p:cNvSpPr>
            <p:nvPr/>
          </p:nvSpPr>
          <p:spPr bwMode="auto">
            <a:xfrm>
              <a:off x="1981200" y="3785616"/>
              <a:ext cx="4876800" cy="0"/>
            </a:xfrm>
            <a:prstGeom prst="line">
              <a:avLst/>
            </a:prstGeom>
            <a:noFill/>
            <a:ln w="38100">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6" name="Line 6"/>
            <p:cNvSpPr>
              <a:spLocks noChangeShapeType="1"/>
            </p:cNvSpPr>
            <p:nvPr/>
          </p:nvSpPr>
          <p:spPr bwMode="auto">
            <a:xfrm>
              <a:off x="4191000" y="2033016"/>
              <a:ext cx="0" cy="3581400"/>
            </a:xfrm>
            <a:prstGeom prst="line">
              <a:avLst/>
            </a:prstGeom>
            <a:noFill/>
            <a:ln w="38100">
              <a:solidFill>
                <a:srgbClr val="80808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1" name="Text Box 15"/>
            <p:cNvSpPr txBox="1">
              <a:spLocks noChangeArrowheads="1"/>
            </p:cNvSpPr>
            <p:nvPr/>
          </p:nvSpPr>
          <p:spPr bwMode="auto">
            <a:xfrm>
              <a:off x="6781800" y="3557016"/>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a:t>V</a:t>
              </a:r>
            </a:p>
          </p:txBody>
        </p:sp>
        <p:sp>
          <p:nvSpPr>
            <p:cNvPr id="8202" name="Text Box 16"/>
            <p:cNvSpPr txBox="1">
              <a:spLocks noChangeArrowheads="1"/>
            </p:cNvSpPr>
            <p:nvPr/>
          </p:nvSpPr>
          <p:spPr bwMode="auto">
            <a:xfrm>
              <a:off x="3733800" y="1880616"/>
              <a:ext cx="60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800" dirty="0"/>
                <a:t>I</a:t>
              </a:r>
            </a:p>
          </p:txBody>
        </p:sp>
      </p:grpSp>
      <p:sp>
        <p:nvSpPr>
          <p:cNvPr id="8203" name="Text Box 17"/>
          <p:cNvSpPr txBox="1">
            <a:spLocks noChangeArrowheads="1"/>
          </p:cNvSpPr>
          <p:nvPr/>
        </p:nvSpPr>
        <p:spPr bwMode="auto">
          <a:xfrm>
            <a:off x="4332288" y="4693666"/>
            <a:ext cx="2743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dirty="0">
                <a:solidFill>
                  <a:srgbClr val="0000FF"/>
                </a:solidFill>
              </a:rPr>
              <a:t>Forward Bias</a:t>
            </a:r>
          </a:p>
          <a:p>
            <a:pPr>
              <a:spcBef>
                <a:spcPct val="50000"/>
              </a:spcBef>
            </a:pPr>
            <a:r>
              <a:rPr lang="en-US" sz="2000" dirty="0">
                <a:solidFill>
                  <a:srgbClr val="0000FF"/>
                </a:solidFill>
              </a:rPr>
              <a:t>Anode </a:t>
            </a:r>
            <a:r>
              <a:rPr lang="en-US" sz="2000" dirty="0" smtClean="0">
                <a:solidFill>
                  <a:srgbClr val="0000FF"/>
                </a:solidFill>
              </a:rPr>
              <a:t>voltage </a:t>
            </a:r>
            <a:r>
              <a:rPr lang="en-US" sz="2000" i="1" u="sng" dirty="0">
                <a:solidFill>
                  <a:srgbClr val="0000FF"/>
                </a:solidFill>
              </a:rPr>
              <a:t>higher</a:t>
            </a:r>
            <a:r>
              <a:rPr lang="en-US" sz="2000" dirty="0">
                <a:solidFill>
                  <a:srgbClr val="0000FF"/>
                </a:solidFill>
              </a:rPr>
              <a:t> than </a:t>
            </a:r>
            <a:r>
              <a:rPr lang="en-US" sz="2000" dirty="0" smtClean="0">
                <a:solidFill>
                  <a:srgbClr val="0000FF"/>
                </a:solidFill>
              </a:rPr>
              <a:t>cathode voltage</a:t>
            </a:r>
            <a:endParaRPr lang="en-US" sz="2000" dirty="0">
              <a:solidFill>
                <a:srgbClr val="0000FF"/>
              </a:solidFill>
            </a:endParaRPr>
          </a:p>
        </p:txBody>
      </p:sp>
      <p:sp>
        <p:nvSpPr>
          <p:cNvPr id="8204" name="Text Box 19"/>
          <p:cNvSpPr txBox="1">
            <a:spLocks noChangeArrowheads="1"/>
          </p:cNvSpPr>
          <p:nvPr/>
        </p:nvSpPr>
        <p:spPr bwMode="auto">
          <a:xfrm>
            <a:off x="969264" y="2190179"/>
            <a:ext cx="295344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2000" b="1" dirty="0">
                <a:solidFill>
                  <a:srgbClr val="008000"/>
                </a:solidFill>
              </a:rPr>
              <a:t>Reverse </a:t>
            </a:r>
            <a:r>
              <a:rPr lang="en-US" sz="2000" b="1" dirty="0" smtClean="0">
                <a:solidFill>
                  <a:srgbClr val="008000"/>
                </a:solidFill>
              </a:rPr>
              <a:t>Bias </a:t>
            </a:r>
            <a:endParaRPr lang="en-US" sz="2000" b="1" dirty="0">
              <a:solidFill>
                <a:srgbClr val="008000"/>
              </a:solidFill>
            </a:endParaRPr>
          </a:p>
          <a:p>
            <a:pPr>
              <a:spcBef>
                <a:spcPts val="1200"/>
              </a:spcBef>
            </a:pPr>
            <a:r>
              <a:rPr lang="en-US" sz="2000" dirty="0" smtClean="0">
                <a:solidFill>
                  <a:srgbClr val="008000"/>
                </a:solidFill>
              </a:rPr>
              <a:t>Cathode voltage </a:t>
            </a:r>
            <a:r>
              <a:rPr lang="en-US" sz="2000" i="1" u="sng" dirty="0">
                <a:solidFill>
                  <a:srgbClr val="008000"/>
                </a:solidFill>
              </a:rPr>
              <a:t>higher</a:t>
            </a:r>
            <a:r>
              <a:rPr lang="en-US" sz="2000" dirty="0">
                <a:solidFill>
                  <a:srgbClr val="008000"/>
                </a:solidFill>
              </a:rPr>
              <a:t> than </a:t>
            </a:r>
            <a:r>
              <a:rPr lang="en-US" sz="2000" dirty="0" smtClean="0">
                <a:solidFill>
                  <a:srgbClr val="008000"/>
                </a:solidFill>
              </a:rPr>
              <a:t>anode voltage</a:t>
            </a:r>
            <a:endParaRPr lang="en-US" sz="2000" dirty="0">
              <a:solidFill>
                <a:srgbClr val="008000"/>
              </a:solidFill>
            </a:endParaRPr>
          </a:p>
        </p:txBody>
      </p:sp>
      <p:sp>
        <p:nvSpPr>
          <p:cNvPr id="8205" name="Line 27"/>
          <p:cNvSpPr>
            <a:spLocks noChangeShapeType="1"/>
          </p:cNvSpPr>
          <p:nvPr/>
        </p:nvSpPr>
        <p:spPr bwMode="auto">
          <a:xfrm>
            <a:off x="4337050" y="5115941"/>
            <a:ext cx="194487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6" name="Line 29"/>
          <p:cNvSpPr>
            <a:spLocks noChangeShapeType="1"/>
          </p:cNvSpPr>
          <p:nvPr/>
        </p:nvSpPr>
        <p:spPr bwMode="auto">
          <a:xfrm flipV="1">
            <a:off x="1981200" y="1359916"/>
            <a:ext cx="4800600" cy="45720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Text Box 33"/>
          <p:cNvSpPr txBox="1">
            <a:spLocks noChangeArrowheads="1"/>
          </p:cNvSpPr>
          <p:nvPr/>
        </p:nvSpPr>
        <p:spPr bwMode="auto">
          <a:xfrm>
            <a:off x="6635750" y="1923479"/>
            <a:ext cx="2093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IV Characteristic for a Resistor</a:t>
            </a:r>
          </a:p>
        </p:txBody>
      </p:sp>
      <p:sp>
        <p:nvSpPr>
          <p:cNvPr id="8210" name="Rectangle 34"/>
          <p:cNvSpPr>
            <a:spLocks noChangeArrowheads="1"/>
          </p:cNvSpPr>
          <p:nvPr/>
        </p:nvSpPr>
        <p:spPr bwMode="auto">
          <a:xfrm>
            <a:off x="152400" y="3950716"/>
            <a:ext cx="1447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t>Breakdown Voltage</a:t>
            </a:r>
            <a:br>
              <a:rPr lang="en-US" dirty="0"/>
            </a:br>
            <a:r>
              <a:rPr lang="en-US" dirty="0"/>
              <a:t>50-1000V</a:t>
            </a:r>
          </a:p>
        </p:txBody>
      </p:sp>
      <p:sp>
        <p:nvSpPr>
          <p:cNvPr id="8211" name="Line 35"/>
          <p:cNvSpPr>
            <a:spLocks noChangeShapeType="1"/>
          </p:cNvSpPr>
          <p:nvPr/>
        </p:nvSpPr>
        <p:spPr bwMode="auto">
          <a:xfrm>
            <a:off x="2514600" y="3341116"/>
            <a:ext cx="0" cy="106680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36"/>
          <p:cNvSpPr>
            <a:spLocks noChangeShapeType="1"/>
          </p:cNvSpPr>
          <p:nvPr/>
        </p:nvSpPr>
        <p:spPr bwMode="auto">
          <a:xfrm flipV="1">
            <a:off x="1524000" y="3838004"/>
            <a:ext cx="879475" cy="3413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3" name="Rectangle 37"/>
          <p:cNvSpPr>
            <a:spLocks noChangeArrowheads="1"/>
          </p:cNvSpPr>
          <p:nvPr/>
        </p:nvSpPr>
        <p:spPr bwMode="auto">
          <a:xfrm>
            <a:off x="5759450" y="4160266"/>
            <a:ext cx="3130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dirty="0"/>
              <a:t>0.6 to 0.7 V for silicon </a:t>
            </a:r>
            <a:r>
              <a:rPr lang="en-US" sz="1600" dirty="0" smtClean="0"/>
              <a:t>diode,</a:t>
            </a:r>
          </a:p>
          <a:p>
            <a:r>
              <a:rPr lang="en-US" sz="1600" dirty="0" smtClean="0"/>
              <a:t>For </a:t>
            </a:r>
            <a:r>
              <a:rPr lang="en-US" sz="1600" u="sng" dirty="0" smtClean="0"/>
              <a:t>LED </a:t>
            </a:r>
            <a:r>
              <a:rPr lang="en-US" sz="1600" dirty="0" smtClean="0"/>
              <a:t>~ 1.5 V (IR) – 3.8 V (Blue)</a:t>
            </a:r>
            <a:endParaRPr lang="en-US" sz="1600" dirty="0"/>
          </a:p>
        </p:txBody>
      </p:sp>
      <p:sp>
        <p:nvSpPr>
          <p:cNvPr id="8214" name="Line 38"/>
          <p:cNvSpPr>
            <a:spLocks noChangeShapeType="1"/>
          </p:cNvSpPr>
          <p:nvPr/>
        </p:nvSpPr>
        <p:spPr bwMode="auto">
          <a:xfrm flipH="1" flipV="1">
            <a:off x="5251450" y="3828479"/>
            <a:ext cx="539750" cy="5032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5" name="Line 27"/>
          <p:cNvSpPr>
            <a:spLocks noChangeShapeType="1"/>
          </p:cNvSpPr>
          <p:nvPr/>
        </p:nvSpPr>
        <p:spPr bwMode="auto">
          <a:xfrm flipH="1">
            <a:off x="1981200" y="2598166"/>
            <a:ext cx="2028825" cy="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7" name="Group 6"/>
          <p:cNvGrpSpPr/>
          <p:nvPr/>
        </p:nvGrpSpPr>
        <p:grpSpPr>
          <a:xfrm>
            <a:off x="6400800" y="1512316"/>
            <a:ext cx="1379538" cy="481013"/>
            <a:chOff x="6400800" y="1512316"/>
            <a:chExt cx="1379538" cy="481013"/>
          </a:xfrm>
        </p:grpSpPr>
        <p:sp>
          <p:nvSpPr>
            <p:cNvPr id="8207" name="AutoShape 31"/>
            <p:cNvSpPr>
              <a:spLocks noChangeArrowheads="1"/>
            </p:cNvSpPr>
            <p:nvPr/>
          </p:nvSpPr>
          <p:spPr bwMode="auto">
            <a:xfrm rot="16200000">
              <a:off x="6400800" y="1512316"/>
              <a:ext cx="228600" cy="228600"/>
            </a:xfrm>
            <a:prstGeom prst="rtTriangle">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8" name="Line 32"/>
            <p:cNvSpPr>
              <a:spLocks noChangeShapeType="1"/>
            </p:cNvSpPr>
            <p:nvPr/>
          </p:nvSpPr>
          <p:spPr bwMode="auto">
            <a:xfrm flipH="1" flipV="1">
              <a:off x="6657975" y="1617091"/>
              <a:ext cx="393700" cy="1936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6" name="Rectangle 27"/>
            <p:cNvSpPr>
              <a:spLocks noChangeArrowheads="1"/>
            </p:cNvSpPr>
            <p:nvPr/>
          </p:nvSpPr>
          <p:spPr bwMode="auto">
            <a:xfrm>
              <a:off x="7038975" y="1623441"/>
              <a:ext cx="741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 1/R</a:t>
              </a:r>
            </a:p>
          </p:txBody>
        </p:sp>
      </p:grpSp>
      <p:sp>
        <p:nvSpPr>
          <p:cNvPr id="36" name="Text Box 33"/>
          <p:cNvSpPr txBox="1">
            <a:spLocks noChangeArrowheads="1"/>
          </p:cNvSpPr>
          <p:nvPr/>
        </p:nvSpPr>
        <p:spPr bwMode="auto">
          <a:xfrm>
            <a:off x="1477264" y="5993828"/>
            <a:ext cx="61173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smtClean="0"/>
              <a:t>Why do you need a resistor in series with a diode?</a:t>
            </a:r>
            <a:endParaRPr lang="en-US" sz="2000" dirty="0"/>
          </a:p>
        </p:txBody>
      </p:sp>
      <p:grpSp>
        <p:nvGrpSpPr>
          <p:cNvPr id="25" name="Group 18"/>
          <p:cNvGrpSpPr>
            <a:grpSpLocks/>
          </p:cNvGrpSpPr>
          <p:nvPr/>
        </p:nvGrpSpPr>
        <p:grpSpPr bwMode="auto">
          <a:xfrm>
            <a:off x="3143250" y="1141984"/>
            <a:ext cx="1790700" cy="435863"/>
            <a:chOff x="5334000" y="2606675"/>
            <a:chExt cx="2743200" cy="838200"/>
          </a:xfrm>
        </p:grpSpPr>
        <p:sp>
          <p:nvSpPr>
            <p:cNvPr id="26" name="Line 4"/>
            <p:cNvSpPr>
              <a:spLocks noChangeShapeType="1"/>
            </p:cNvSpPr>
            <p:nvPr/>
          </p:nvSpPr>
          <p:spPr bwMode="auto">
            <a:xfrm>
              <a:off x="53340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5"/>
            <p:cNvSpPr>
              <a:spLocks noChangeShapeType="1"/>
            </p:cNvSpPr>
            <p:nvPr/>
          </p:nvSpPr>
          <p:spPr bwMode="auto">
            <a:xfrm>
              <a:off x="7010400" y="2987675"/>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6"/>
            <p:cNvSpPr>
              <a:spLocks noChangeShapeType="1"/>
            </p:cNvSpPr>
            <p:nvPr/>
          </p:nvSpPr>
          <p:spPr bwMode="auto">
            <a:xfrm>
              <a:off x="7010400" y="2606675"/>
              <a:ext cx="0" cy="838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Freeform 12"/>
            <p:cNvSpPr>
              <a:spLocks/>
            </p:cNvSpPr>
            <p:nvPr/>
          </p:nvSpPr>
          <p:spPr bwMode="auto">
            <a:xfrm>
              <a:off x="6400800" y="2606675"/>
              <a:ext cx="609600" cy="838200"/>
            </a:xfrm>
            <a:custGeom>
              <a:avLst/>
              <a:gdLst>
                <a:gd name="T0" fmla="*/ 0 w 384"/>
                <a:gd name="T1" fmla="*/ 0 h 528"/>
                <a:gd name="T2" fmla="*/ 0 w 384"/>
                <a:gd name="T3" fmla="*/ 1330642500 h 528"/>
                <a:gd name="T4" fmla="*/ 967740000 w 384"/>
                <a:gd name="T5" fmla="*/ 604837500 h 528"/>
                <a:gd name="T6" fmla="*/ 0 w 384"/>
                <a:gd name="T7" fmla="*/ 0 h 528"/>
                <a:gd name="T8" fmla="*/ 0 60000 65536"/>
                <a:gd name="T9" fmla="*/ 0 60000 65536"/>
                <a:gd name="T10" fmla="*/ 0 60000 65536"/>
                <a:gd name="T11" fmla="*/ 0 60000 65536"/>
                <a:gd name="T12" fmla="*/ 0 w 384"/>
                <a:gd name="T13" fmla="*/ 0 h 528"/>
                <a:gd name="T14" fmla="*/ 384 w 384"/>
                <a:gd name="T15" fmla="*/ 528 h 528"/>
              </a:gdLst>
              <a:ahLst/>
              <a:cxnLst>
                <a:cxn ang="T8">
                  <a:pos x="T0" y="T1"/>
                </a:cxn>
                <a:cxn ang="T9">
                  <a:pos x="T2" y="T3"/>
                </a:cxn>
                <a:cxn ang="T10">
                  <a:pos x="T4" y="T5"/>
                </a:cxn>
                <a:cxn ang="T11">
                  <a:pos x="T6" y="T7"/>
                </a:cxn>
              </a:cxnLst>
              <a:rect l="T12" t="T13" r="T14" b="T15"/>
              <a:pathLst>
                <a:path w="384" h="528">
                  <a:moveTo>
                    <a:pt x="0" y="0"/>
                  </a:moveTo>
                  <a:lnTo>
                    <a:pt x="0" y="528"/>
                  </a:lnTo>
                  <a:lnTo>
                    <a:pt x="384" y="240"/>
                  </a:lnTo>
                  <a:lnTo>
                    <a:pt x="0" y="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 name="Text Box 13"/>
          <p:cNvSpPr txBox="1">
            <a:spLocks noChangeArrowheads="1"/>
          </p:cNvSpPr>
          <p:nvPr/>
        </p:nvSpPr>
        <p:spPr bwMode="auto">
          <a:xfrm>
            <a:off x="2986193" y="1344686"/>
            <a:ext cx="8847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a:t>Anode</a:t>
            </a:r>
            <a:br>
              <a:rPr lang="en-US" sz="1400" dirty="0"/>
            </a:br>
            <a:r>
              <a:rPr lang="en-US" sz="1400" dirty="0"/>
              <a:t>(P)</a:t>
            </a:r>
          </a:p>
        </p:txBody>
      </p:sp>
      <p:sp>
        <p:nvSpPr>
          <p:cNvPr id="31" name="Text Box 14"/>
          <p:cNvSpPr txBox="1">
            <a:spLocks noChangeArrowheads="1"/>
          </p:cNvSpPr>
          <p:nvPr/>
        </p:nvSpPr>
        <p:spPr bwMode="auto">
          <a:xfrm>
            <a:off x="4240868" y="1365006"/>
            <a:ext cx="9609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400" dirty="0"/>
              <a:t>Cathode</a:t>
            </a:r>
            <a:br>
              <a:rPr lang="en-US" sz="1400" dirty="0"/>
            </a:br>
            <a:r>
              <a:rPr lang="en-US" sz="1400" dirty="0"/>
              <a:t>(N)</a:t>
            </a:r>
          </a:p>
        </p:txBody>
      </p:sp>
      <p:sp>
        <p:nvSpPr>
          <p:cNvPr id="3" name="Date Placeholder 2"/>
          <p:cNvSpPr>
            <a:spLocks noGrp="1"/>
          </p:cNvSpPr>
          <p:nvPr>
            <p:ph type="dt" sz="half" idx="10"/>
          </p:nvPr>
        </p:nvSpPr>
        <p:spPr/>
        <p:txBody>
          <a:bodyPr/>
          <a:lstStyle/>
          <a:p>
            <a:fld id="{E4B1FB06-1C10-4B8D-9C03-92C6CD97724C}" type="datetime1">
              <a:rPr lang="en-US" smtClean="0"/>
              <a:t>3/3/2016</a:t>
            </a:fld>
            <a:endParaRPr lang="en-US" dirty="0"/>
          </a:p>
        </p:txBody>
      </p:sp>
      <p:sp>
        <p:nvSpPr>
          <p:cNvPr id="4" name="Footer Placeholder 3"/>
          <p:cNvSpPr>
            <a:spLocks noGrp="1"/>
          </p:cNvSpPr>
          <p:nvPr>
            <p:ph type="ftr" sz="quarter" idx="11"/>
          </p:nvPr>
        </p:nvSpPr>
        <p:spPr/>
        <p:txBody>
          <a:bodyPr/>
          <a:lstStyle/>
          <a:p>
            <a:r>
              <a:rPr lang="en-US" smtClean="0"/>
              <a:t>BJ Furman SJSU Mechanical Engineering  ME 106</a:t>
            </a:r>
            <a:endParaRPr lang="en-US" dirty="0"/>
          </a:p>
        </p:txBody>
      </p:sp>
      <p:sp>
        <p:nvSpPr>
          <p:cNvPr id="5" name="Slide Number Placeholder 4"/>
          <p:cNvSpPr>
            <a:spLocks noGrp="1"/>
          </p:cNvSpPr>
          <p:nvPr>
            <p:ph type="sldNum" sz="quarter" idx="12"/>
          </p:nvPr>
        </p:nvSpPr>
        <p:spPr/>
        <p:txBody>
          <a:bodyPr/>
          <a:lstStyle/>
          <a:p>
            <a:fld id="{E38BA50E-BAE6-4426-82D3-815483C8565A}" type="slidenum">
              <a:rPr lang="en-US" smtClean="0"/>
              <a:pPr/>
              <a:t>9</a:t>
            </a:fld>
            <a:endParaRPr lang="en-US" dirty="0"/>
          </a:p>
        </p:txBody>
      </p:sp>
      <p:grpSp>
        <p:nvGrpSpPr>
          <p:cNvPr id="10" name="Group 9"/>
          <p:cNvGrpSpPr/>
          <p:nvPr/>
        </p:nvGrpSpPr>
        <p:grpSpPr>
          <a:xfrm>
            <a:off x="2986193" y="3645916"/>
            <a:ext cx="222833" cy="304800"/>
            <a:chOff x="2986193" y="3645916"/>
            <a:chExt cx="222833" cy="304800"/>
          </a:xfrm>
        </p:grpSpPr>
        <p:sp>
          <p:nvSpPr>
            <p:cNvPr id="2" name="Rectangle 1"/>
            <p:cNvSpPr/>
            <p:nvPr/>
          </p:nvSpPr>
          <p:spPr>
            <a:xfrm>
              <a:off x="2986193" y="3645916"/>
              <a:ext cx="222833" cy="304800"/>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a:off x="3003446" y="3713400"/>
              <a:ext cx="97766" cy="203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3086834" y="3722025"/>
              <a:ext cx="97766" cy="203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859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209"/>
                                        </p:tgtEl>
                                        <p:attrNameLst>
                                          <p:attrName>style.visibility</p:attrName>
                                        </p:attrNameLst>
                                      </p:cBhvr>
                                      <p:to>
                                        <p:strVal val="visible"/>
                                      </p:to>
                                    </p:set>
                                    <p:animEffect transition="in" filter="fade">
                                      <p:cBhvr>
                                        <p:cTn id="12" dur="1000"/>
                                        <p:tgtEl>
                                          <p:spTgt spid="8209"/>
                                        </p:tgtEl>
                                      </p:cBhvr>
                                    </p:animEffect>
                                    <p:anim calcmode="lin" valueType="num">
                                      <p:cBhvr>
                                        <p:cTn id="13" dur="1000" fill="hold"/>
                                        <p:tgtEl>
                                          <p:spTgt spid="8209"/>
                                        </p:tgtEl>
                                        <p:attrNameLst>
                                          <p:attrName>ppt_x</p:attrName>
                                        </p:attrNameLst>
                                      </p:cBhvr>
                                      <p:tavLst>
                                        <p:tav tm="0">
                                          <p:val>
                                            <p:strVal val="#ppt_x"/>
                                          </p:val>
                                        </p:tav>
                                        <p:tav tm="100000">
                                          <p:val>
                                            <p:strVal val="#ppt_x"/>
                                          </p:val>
                                        </p:tav>
                                      </p:tavLst>
                                    </p:anim>
                                    <p:anim calcmode="lin" valueType="num">
                                      <p:cBhvr>
                                        <p:cTn id="14" dur="1000" fill="hold"/>
                                        <p:tgtEl>
                                          <p:spTgt spid="820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500"/>
                                  </p:stCondLst>
                                  <p:childTnLst>
                                    <p:set>
                                      <p:cBhvr>
                                        <p:cTn id="17" dur="1" fill="hold">
                                          <p:stCondLst>
                                            <p:cond delay="0"/>
                                          </p:stCondLst>
                                        </p:cTn>
                                        <p:tgtEl>
                                          <p:spTgt spid="8206"/>
                                        </p:tgtEl>
                                        <p:attrNameLst>
                                          <p:attrName>style.visibility</p:attrName>
                                        </p:attrNameLst>
                                      </p:cBhvr>
                                      <p:to>
                                        <p:strVal val="visible"/>
                                      </p:to>
                                    </p:set>
                                    <p:animEffect transition="in" filter="wipe(down)">
                                      <p:cBhvr>
                                        <p:cTn id="18" dur="500"/>
                                        <p:tgtEl>
                                          <p:spTgt spid="820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0-#ppt_w/2"/>
                                          </p:val>
                                        </p:tav>
                                        <p:tav tm="100000">
                                          <p:val>
                                            <p:strVal val="#ppt_x"/>
                                          </p:val>
                                        </p:tav>
                                      </p:tavLst>
                                    </p:anim>
                                    <p:anim calcmode="lin" valueType="num">
                                      <p:cBhvr additive="base">
                                        <p:cTn id="3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fill="hold"/>
                                        <p:tgtEl>
                                          <p:spTgt spid="31"/>
                                        </p:tgtEl>
                                        <p:attrNameLst>
                                          <p:attrName>ppt_x</p:attrName>
                                        </p:attrNameLst>
                                      </p:cBhvr>
                                      <p:tavLst>
                                        <p:tav tm="0">
                                          <p:val>
                                            <p:strVal val="1+#ppt_w/2"/>
                                          </p:val>
                                        </p:tav>
                                        <p:tav tm="100000">
                                          <p:val>
                                            <p:strVal val="#ppt_x"/>
                                          </p:val>
                                        </p:tav>
                                      </p:tavLst>
                                    </p:anim>
                                    <p:anim calcmode="lin" valueType="num">
                                      <p:cBhvr additive="base">
                                        <p:cTn id="4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199"/>
                                        </p:tgtEl>
                                        <p:attrNameLst>
                                          <p:attrName>style.visibility</p:attrName>
                                        </p:attrNameLst>
                                      </p:cBhvr>
                                      <p:to>
                                        <p:strVal val="visible"/>
                                      </p:to>
                                    </p:set>
                                    <p:animEffect transition="in" filter="wipe(down)">
                                      <p:cBhvr>
                                        <p:cTn id="47" dur="500"/>
                                        <p:tgtEl>
                                          <p:spTgt spid="8199"/>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par>
                          <p:cTn id="52" fill="hold">
                            <p:stCondLst>
                              <p:cond delay="1000"/>
                            </p:stCondLst>
                            <p:childTnLst>
                              <p:par>
                                <p:cTn id="53" presetID="22" presetClass="entr" presetSubtype="8" fill="hold" grpId="0" nodeType="afterEffect">
                                  <p:stCondLst>
                                    <p:cond delay="300"/>
                                  </p:stCondLst>
                                  <p:childTnLst>
                                    <p:set>
                                      <p:cBhvr>
                                        <p:cTn id="54" dur="1" fill="hold">
                                          <p:stCondLst>
                                            <p:cond delay="0"/>
                                          </p:stCondLst>
                                        </p:cTn>
                                        <p:tgtEl>
                                          <p:spTgt spid="8198"/>
                                        </p:tgtEl>
                                        <p:attrNameLst>
                                          <p:attrName>style.visibility</p:attrName>
                                        </p:attrNameLst>
                                      </p:cBhvr>
                                      <p:to>
                                        <p:strVal val="visible"/>
                                      </p:to>
                                    </p:set>
                                    <p:animEffect transition="in" filter="wipe(left)">
                                      <p:cBhvr>
                                        <p:cTn id="55" dur="500"/>
                                        <p:tgtEl>
                                          <p:spTgt spid="8198"/>
                                        </p:tgtEl>
                                      </p:cBhvr>
                                    </p:animEffect>
                                  </p:childTnLst>
                                </p:cTn>
                              </p:par>
                            </p:childTnLst>
                          </p:cTn>
                        </p:par>
                        <p:par>
                          <p:cTn id="56" fill="hold">
                            <p:stCondLst>
                              <p:cond delay="1800"/>
                            </p:stCondLst>
                            <p:childTnLst>
                              <p:par>
                                <p:cTn id="57" presetID="22" presetClass="entr" presetSubtype="4" fill="hold" grpId="0" nodeType="afterEffect">
                                  <p:stCondLst>
                                    <p:cond delay="300"/>
                                  </p:stCondLst>
                                  <p:childTnLst>
                                    <p:set>
                                      <p:cBhvr>
                                        <p:cTn id="58" dur="1" fill="hold">
                                          <p:stCondLst>
                                            <p:cond delay="0"/>
                                          </p:stCondLst>
                                        </p:cTn>
                                        <p:tgtEl>
                                          <p:spTgt spid="8197"/>
                                        </p:tgtEl>
                                        <p:attrNameLst>
                                          <p:attrName>style.visibility</p:attrName>
                                        </p:attrNameLst>
                                      </p:cBhvr>
                                      <p:to>
                                        <p:strVal val="visible"/>
                                      </p:to>
                                    </p:set>
                                    <p:animEffect transition="in" filter="wipe(down)">
                                      <p:cBhvr>
                                        <p:cTn id="59" dur="500"/>
                                        <p:tgtEl>
                                          <p:spTgt spid="819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iterate type="lt">
                                    <p:tmPct val="10000"/>
                                  </p:iterate>
                                  <p:childTnLst>
                                    <p:set>
                                      <p:cBhvr>
                                        <p:cTn id="63" dur="1" fill="hold">
                                          <p:stCondLst>
                                            <p:cond delay="0"/>
                                          </p:stCondLst>
                                        </p:cTn>
                                        <p:tgtEl>
                                          <p:spTgt spid="8203">
                                            <p:txEl>
                                              <p:pRg st="0" end="0"/>
                                            </p:txEl>
                                          </p:spTgt>
                                        </p:tgtEl>
                                        <p:attrNameLst>
                                          <p:attrName>style.visibility</p:attrName>
                                        </p:attrNameLst>
                                      </p:cBhvr>
                                      <p:to>
                                        <p:strVal val="visible"/>
                                      </p:to>
                                    </p:set>
                                    <p:animEffect transition="in" filter="fade">
                                      <p:cBhvr>
                                        <p:cTn id="64" dur="500"/>
                                        <p:tgtEl>
                                          <p:spTgt spid="8203">
                                            <p:txEl>
                                              <p:pRg st="0" end="0"/>
                                            </p:tx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8205"/>
                                        </p:tgtEl>
                                        <p:attrNameLst>
                                          <p:attrName>style.visibility</p:attrName>
                                        </p:attrNameLst>
                                      </p:cBhvr>
                                      <p:to>
                                        <p:strVal val="visible"/>
                                      </p:to>
                                    </p:set>
                                    <p:animEffect transition="in" filter="wipe(left)">
                                      <p:cBhvr>
                                        <p:cTn id="67" dur="1000"/>
                                        <p:tgtEl>
                                          <p:spTgt spid="8205"/>
                                        </p:tgtEl>
                                      </p:cBhvr>
                                    </p:animEffect>
                                  </p:childTnLst>
                                </p:cTn>
                              </p:par>
                            </p:childTnLst>
                          </p:cTn>
                        </p:par>
                        <p:par>
                          <p:cTn id="68" fill="hold">
                            <p:stCondLst>
                              <p:cond delay="1000"/>
                            </p:stCondLst>
                            <p:childTnLst>
                              <p:par>
                                <p:cTn id="69" presetID="10" presetClass="entr" presetSubtype="0" fill="hold" nodeType="afterEffect">
                                  <p:stCondLst>
                                    <p:cond delay="500"/>
                                  </p:stCondLst>
                                  <p:iterate type="lt">
                                    <p:tmPct val="5000"/>
                                  </p:iterate>
                                  <p:childTnLst>
                                    <p:set>
                                      <p:cBhvr>
                                        <p:cTn id="70" dur="1" fill="hold">
                                          <p:stCondLst>
                                            <p:cond delay="0"/>
                                          </p:stCondLst>
                                        </p:cTn>
                                        <p:tgtEl>
                                          <p:spTgt spid="8203">
                                            <p:txEl>
                                              <p:pRg st="1" end="1"/>
                                            </p:txEl>
                                          </p:spTgt>
                                        </p:tgtEl>
                                        <p:attrNameLst>
                                          <p:attrName>style.visibility</p:attrName>
                                        </p:attrNameLst>
                                      </p:cBhvr>
                                      <p:to>
                                        <p:strVal val="visible"/>
                                      </p:to>
                                    </p:set>
                                    <p:animEffect transition="in" filter="fade">
                                      <p:cBhvr>
                                        <p:cTn id="71" dur="500"/>
                                        <p:tgtEl>
                                          <p:spTgt spid="8203">
                                            <p:txEl>
                                              <p:pRg st="1" end="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8214"/>
                                        </p:tgtEl>
                                        <p:attrNameLst>
                                          <p:attrName>style.visibility</p:attrName>
                                        </p:attrNameLst>
                                      </p:cBhvr>
                                      <p:to>
                                        <p:strVal val="visible"/>
                                      </p:to>
                                    </p:set>
                                    <p:animEffect transition="in" filter="wipe(down)">
                                      <p:cBhvr>
                                        <p:cTn id="76" dur="500"/>
                                        <p:tgtEl>
                                          <p:spTgt spid="8214"/>
                                        </p:tgtEl>
                                      </p:cBhvr>
                                    </p:animEffect>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8200"/>
                                        </p:tgtEl>
                                        <p:attrNameLst>
                                          <p:attrName>style.visibility</p:attrName>
                                        </p:attrNameLst>
                                      </p:cBhvr>
                                      <p:to>
                                        <p:strVal val="visible"/>
                                      </p:to>
                                    </p:set>
                                    <p:animEffect transition="in" filter="wipe(down)">
                                      <p:cBhvr>
                                        <p:cTn id="80" dur="500"/>
                                        <p:tgtEl>
                                          <p:spTgt spid="8200"/>
                                        </p:tgtEl>
                                      </p:cBhvr>
                                    </p:animEffect>
                                  </p:childTnLst>
                                </p:cTn>
                              </p:par>
                            </p:childTnLst>
                          </p:cTn>
                        </p:par>
                        <p:par>
                          <p:cTn id="81" fill="hold">
                            <p:stCondLst>
                              <p:cond delay="1000"/>
                            </p:stCondLst>
                            <p:childTnLst>
                              <p:par>
                                <p:cTn id="82" presetID="42" presetClass="entr" presetSubtype="0" fill="hold" grpId="0" nodeType="afterEffect">
                                  <p:stCondLst>
                                    <p:cond delay="500"/>
                                  </p:stCondLst>
                                  <p:childTnLst>
                                    <p:set>
                                      <p:cBhvr>
                                        <p:cTn id="83" dur="1" fill="hold">
                                          <p:stCondLst>
                                            <p:cond delay="0"/>
                                          </p:stCondLst>
                                        </p:cTn>
                                        <p:tgtEl>
                                          <p:spTgt spid="8213"/>
                                        </p:tgtEl>
                                        <p:attrNameLst>
                                          <p:attrName>style.visibility</p:attrName>
                                        </p:attrNameLst>
                                      </p:cBhvr>
                                      <p:to>
                                        <p:strVal val="visible"/>
                                      </p:to>
                                    </p:set>
                                    <p:animEffect transition="in" filter="fade">
                                      <p:cBhvr>
                                        <p:cTn id="84" dur="1000"/>
                                        <p:tgtEl>
                                          <p:spTgt spid="8213"/>
                                        </p:tgtEl>
                                      </p:cBhvr>
                                    </p:animEffect>
                                    <p:anim calcmode="lin" valueType="num">
                                      <p:cBhvr>
                                        <p:cTn id="85" dur="1000" fill="hold"/>
                                        <p:tgtEl>
                                          <p:spTgt spid="8213"/>
                                        </p:tgtEl>
                                        <p:attrNameLst>
                                          <p:attrName>ppt_x</p:attrName>
                                        </p:attrNameLst>
                                      </p:cBhvr>
                                      <p:tavLst>
                                        <p:tav tm="0">
                                          <p:val>
                                            <p:strVal val="#ppt_x"/>
                                          </p:val>
                                        </p:tav>
                                        <p:tav tm="100000">
                                          <p:val>
                                            <p:strVal val="#ppt_x"/>
                                          </p:val>
                                        </p:tav>
                                      </p:tavLst>
                                    </p:anim>
                                    <p:anim calcmode="lin" valueType="num">
                                      <p:cBhvr>
                                        <p:cTn id="86" dur="1000" fill="hold"/>
                                        <p:tgtEl>
                                          <p:spTgt spid="821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iterate type="lt">
                                    <p:tmPct val="10000"/>
                                  </p:iterate>
                                  <p:childTnLst>
                                    <p:set>
                                      <p:cBhvr>
                                        <p:cTn id="90" dur="1" fill="hold">
                                          <p:stCondLst>
                                            <p:cond delay="0"/>
                                          </p:stCondLst>
                                        </p:cTn>
                                        <p:tgtEl>
                                          <p:spTgt spid="8204">
                                            <p:txEl>
                                              <p:pRg st="0" end="0"/>
                                            </p:txEl>
                                          </p:spTgt>
                                        </p:tgtEl>
                                        <p:attrNameLst>
                                          <p:attrName>style.visibility</p:attrName>
                                        </p:attrNameLst>
                                      </p:cBhvr>
                                      <p:to>
                                        <p:strVal val="visible"/>
                                      </p:to>
                                    </p:set>
                                    <p:animEffect transition="in" filter="fade">
                                      <p:cBhvr>
                                        <p:cTn id="91" dur="500"/>
                                        <p:tgtEl>
                                          <p:spTgt spid="8204">
                                            <p:txEl>
                                              <p:pRg st="0" end="0"/>
                                            </p:txEl>
                                          </p:spTgt>
                                        </p:tgtEl>
                                      </p:cBhvr>
                                    </p:animEffect>
                                  </p:childTnLst>
                                </p:cTn>
                              </p:par>
                            </p:childTnLst>
                          </p:cTn>
                        </p:par>
                        <p:par>
                          <p:cTn id="92" fill="hold">
                            <p:stCondLst>
                              <p:cond delay="1000"/>
                            </p:stCondLst>
                            <p:childTnLst>
                              <p:par>
                                <p:cTn id="93" presetID="22" presetClass="entr" presetSubtype="2" fill="hold" grpId="0" nodeType="afterEffect">
                                  <p:stCondLst>
                                    <p:cond delay="0"/>
                                  </p:stCondLst>
                                  <p:childTnLst>
                                    <p:set>
                                      <p:cBhvr>
                                        <p:cTn id="94" dur="1" fill="hold">
                                          <p:stCondLst>
                                            <p:cond delay="0"/>
                                          </p:stCondLst>
                                        </p:cTn>
                                        <p:tgtEl>
                                          <p:spTgt spid="8215"/>
                                        </p:tgtEl>
                                        <p:attrNameLst>
                                          <p:attrName>style.visibility</p:attrName>
                                        </p:attrNameLst>
                                      </p:cBhvr>
                                      <p:to>
                                        <p:strVal val="visible"/>
                                      </p:to>
                                    </p:set>
                                    <p:animEffect transition="in" filter="wipe(right)">
                                      <p:cBhvr>
                                        <p:cTn id="95" dur="1000"/>
                                        <p:tgtEl>
                                          <p:spTgt spid="8215"/>
                                        </p:tgtEl>
                                      </p:cBhvr>
                                    </p:animEffect>
                                  </p:childTnLst>
                                </p:cTn>
                              </p:par>
                            </p:childTnLst>
                          </p:cTn>
                        </p:par>
                        <p:par>
                          <p:cTn id="96" fill="hold">
                            <p:stCondLst>
                              <p:cond delay="2000"/>
                            </p:stCondLst>
                            <p:childTnLst>
                              <p:par>
                                <p:cTn id="97" presetID="10" presetClass="entr" presetSubtype="0" fill="hold" nodeType="afterEffect">
                                  <p:stCondLst>
                                    <p:cond delay="500"/>
                                  </p:stCondLst>
                                  <p:iterate type="lt">
                                    <p:tmPct val="5000"/>
                                  </p:iterate>
                                  <p:childTnLst>
                                    <p:set>
                                      <p:cBhvr>
                                        <p:cTn id="98" dur="1" fill="hold">
                                          <p:stCondLst>
                                            <p:cond delay="0"/>
                                          </p:stCondLst>
                                        </p:cTn>
                                        <p:tgtEl>
                                          <p:spTgt spid="8204">
                                            <p:txEl>
                                              <p:pRg st="1" end="1"/>
                                            </p:txEl>
                                          </p:spTgt>
                                        </p:tgtEl>
                                        <p:attrNameLst>
                                          <p:attrName>style.visibility</p:attrName>
                                        </p:attrNameLst>
                                      </p:cBhvr>
                                      <p:to>
                                        <p:strVal val="visible"/>
                                      </p:to>
                                    </p:set>
                                    <p:animEffect transition="in" filter="fade">
                                      <p:cBhvr>
                                        <p:cTn id="99" dur="500"/>
                                        <p:tgtEl>
                                          <p:spTgt spid="8204">
                                            <p:txEl>
                                              <p:pRg st="1" end="1"/>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8210"/>
                                        </p:tgtEl>
                                        <p:attrNameLst>
                                          <p:attrName>style.visibility</p:attrName>
                                        </p:attrNameLst>
                                      </p:cBhvr>
                                      <p:to>
                                        <p:strVal val="visible"/>
                                      </p:to>
                                    </p:set>
                                    <p:animEffect transition="in" filter="fade">
                                      <p:cBhvr>
                                        <p:cTn id="104" dur="1000"/>
                                        <p:tgtEl>
                                          <p:spTgt spid="8210"/>
                                        </p:tgtEl>
                                      </p:cBhvr>
                                    </p:animEffect>
                                    <p:anim calcmode="lin" valueType="num">
                                      <p:cBhvr>
                                        <p:cTn id="105" dur="1000" fill="hold"/>
                                        <p:tgtEl>
                                          <p:spTgt spid="8210"/>
                                        </p:tgtEl>
                                        <p:attrNameLst>
                                          <p:attrName>ppt_x</p:attrName>
                                        </p:attrNameLst>
                                      </p:cBhvr>
                                      <p:tavLst>
                                        <p:tav tm="0">
                                          <p:val>
                                            <p:strVal val="#ppt_x"/>
                                          </p:val>
                                        </p:tav>
                                        <p:tav tm="100000">
                                          <p:val>
                                            <p:strVal val="#ppt_x"/>
                                          </p:val>
                                        </p:tav>
                                      </p:tavLst>
                                    </p:anim>
                                    <p:anim calcmode="lin" valueType="num">
                                      <p:cBhvr>
                                        <p:cTn id="106" dur="1000" fill="hold"/>
                                        <p:tgtEl>
                                          <p:spTgt spid="8210"/>
                                        </p:tgtEl>
                                        <p:attrNameLst>
                                          <p:attrName>ppt_y</p:attrName>
                                        </p:attrNameLst>
                                      </p:cBhvr>
                                      <p:tavLst>
                                        <p:tav tm="0">
                                          <p:val>
                                            <p:strVal val="#ppt_y+.1"/>
                                          </p:val>
                                        </p:tav>
                                        <p:tav tm="100000">
                                          <p:val>
                                            <p:strVal val="#ppt_y"/>
                                          </p:val>
                                        </p:tav>
                                      </p:tavLst>
                                    </p:anim>
                                  </p:childTnLst>
                                </p:cTn>
                              </p:par>
                            </p:childTnLst>
                          </p:cTn>
                        </p:par>
                        <p:par>
                          <p:cTn id="107" fill="hold">
                            <p:stCondLst>
                              <p:cond delay="1000"/>
                            </p:stCondLst>
                            <p:childTnLst>
                              <p:par>
                                <p:cTn id="108" presetID="22" presetClass="entr" presetSubtype="8" fill="hold" grpId="0" nodeType="afterEffect">
                                  <p:stCondLst>
                                    <p:cond delay="0"/>
                                  </p:stCondLst>
                                  <p:childTnLst>
                                    <p:set>
                                      <p:cBhvr>
                                        <p:cTn id="109" dur="1" fill="hold">
                                          <p:stCondLst>
                                            <p:cond delay="0"/>
                                          </p:stCondLst>
                                        </p:cTn>
                                        <p:tgtEl>
                                          <p:spTgt spid="8212"/>
                                        </p:tgtEl>
                                        <p:attrNameLst>
                                          <p:attrName>style.visibility</p:attrName>
                                        </p:attrNameLst>
                                      </p:cBhvr>
                                      <p:to>
                                        <p:strVal val="visible"/>
                                      </p:to>
                                    </p:set>
                                    <p:animEffect transition="in" filter="wipe(left)">
                                      <p:cBhvr>
                                        <p:cTn id="110" dur="500"/>
                                        <p:tgtEl>
                                          <p:spTgt spid="8212"/>
                                        </p:tgtEl>
                                      </p:cBhvr>
                                    </p:animEffect>
                                  </p:childTnLst>
                                </p:cTn>
                              </p:par>
                            </p:childTnLst>
                          </p:cTn>
                        </p:par>
                        <p:par>
                          <p:cTn id="111" fill="hold">
                            <p:stCondLst>
                              <p:cond delay="1500"/>
                            </p:stCondLst>
                            <p:childTnLst>
                              <p:par>
                                <p:cTn id="112" presetID="22" presetClass="entr" presetSubtype="4" fill="hold" grpId="0" nodeType="afterEffect">
                                  <p:stCondLst>
                                    <p:cond delay="0"/>
                                  </p:stCondLst>
                                  <p:childTnLst>
                                    <p:set>
                                      <p:cBhvr>
                                        <p:cTn id="113" dur="1" fill="hold">
                                          <p:stCondLst>
                                            <p:cond delay="0"/>
                                          </p:stCondLst>
                                        </p:cTn>
                                        <p:tgtEl>
                                          <p:spTgt spid="8211"/>
                                        </p:tgtEl>
                                        <p:attrNameLst>
                                          <p:attrName>style.visibility</p:attrName>
                                        </p:attrNameLst>
                                      </p:cBhvr>
                                      <p:to>
                                        <p:strVal val="visible"/>
                                      </p:to>
                                    </p:set>
                                    <p:animEffect transition="in" filter="wipe(down)">
                                      <p:cBhvr>
                                        <p:cTn id="114" dur="500"/>
                                        <p:tgtEl>
                                          <p:spTgt spid="8211"/>
                                        </p:tgtEl>
                                      </p:cBhvr>
                                    </p:animEffect>
                                  </p:childTnLst>
                                </p:cTn>
                              </p:par>
                            </p:childTnLst>
                          </p:cTn>
                        </p:par>
                      </p:childTnLst>
                    </p:cTn>
                  </p:par>
                  <p:par>
                    <p:cTn id="115" fill="hold">
                      <p:stCondLst>
                        <p:cond delay="indefinite"/>
                      </p:stCondLst>
                      <p:childTnLst>
                        <p:par>
                          <p:cTn id="116" fill="hold">
                            <p:stCondLst>
                              <p:cond delay="0"/>
                            </p:stCondLst>
                            <p:childTnLst>
                              <p:par>
                                <p:cTn id="117" presetID="26" presetClass="entr" presetSubtype="0" fill="hold" grpId="0"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wipe(down)">
                                      <p:cBhvr>
                                        <p:cTn id="119" dur="580">
                                          <p:stCondLst>
                                            <p:cond delay="0"/>
                                          </p:stCondLst>
                                        </p:cTn>
                                        <p:tgtEl>
                                          <p:spTgt spid="36"/>
                                        </p:tgtEl>
                                      </p:cBhvr>
                                    </p:animEffect>
                                    <p:anim calcmode="lin" valueType="num">
                                      <p:cBhvr>
                                        <p:cTn id="120"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25" dur="26">
                                          <p:stCondLst>
                                            <p:cond delay="650"/>
                                          </p:stCondLst>
                                        </p:cTn>
                                        <p:tgtEl>
                                          <p:spTgt spid="36"/>
                                        </p:tgtEl>
                                      </p:cBhvr>
                                      <p:to x="100000" y="60000"/>
                                    </p:animScale>
                                    <p:animScale>
                                      <p:cBhvr>
                                        <p:cTn id="126" dur="166" decel="50000">
                                          <p:stCondLst>
                                            <p:cond delay="676"/>
                                          </p:stCondLst>
                                        </p:cTn>
                                        <p:tgtEl>
                                          <p:spTgt spid="36"/>
                                        </p:tgtEl>
                                      </p:cBhvr>
                                      <p:to x="100000" y="100000"/>
                                    </p:animScale>
                                    <p:animScale>
                                      <p:cBhvr>
                                        <p:cTn id="127" dur="26">
                                          <p:stCondLst>
                                            <p:cond delay="1312"/>
                                          </p:stCondLst>
                                        </p:cTn>
                                        <p:tgtEl>
                                          <p:spTgt spid="36"/>
                                        </p:tgtEl>
                                      </p:cBhvr>
                                      <p:to x="100000" y="80000"/>
                                    </p:animScale>
                                    <p:animScale>
                                      <p:cBhvr>
                                        <p:cTn id="128" dur="166" decel="50000">
                                          <p:stCondLst>
                                            <p:cond delay="1338"/>
                                          </p:stCondLst>
                                        </p:cTn>
                                        <p:tgtEl>
                                          <p:spTgt spid="36"/>
                                        </p:tgtEl>
                                      </p:cBhvr>
                                      <p:to x="100000" y="100000"/>
                                    </p:animScale>
                                    <p:animScale>
                                      <p:cBhvr>
                                        <p:cTn id="129" dur="26">
                                          <p:stCondLst>
                                            <p:cond delay="1642"/>
                                          </p:stCondLst>
                                        </p:cTn>
                                        <p:tgtEl>
                                          <p:spTgt spid="36"/>
                                        </p:tgtEl>
                                      </p:cBhvr>
                                      <p:to x="100000" y="90000"/>
                                    </p:animScale>
                                    <p:animScale>
                                      <p:cBhvr>
                                        <p:cTn id="130" dur="166" decel="50000">
                                          <p:stCondLst>
                                            <p:cond delay="1668"/>
                                          </p:stCondLst>
                                        </p:cTn>
                                        <p:tgtEl>
                                          <p:spTgt spid="36"/>
                                        </p:tgtEl>
                                      </p:cBhvr>
                                      <p:to x="100000" y="100000"/>
                                    </p:animScale>
                                    <p:animScale>
                                      <p:cBhvr>
                                        <p:cTn id="131" dur="26">
                                          <p:stCondLst>
                                            <p:cond delay="1808"/>
                                          </p:stCondLst>
                                        </p:cTn>
                                        <p:tgtEl>
                                          <p:spTgt spid="36"/>
                                        </p:tgtEl>
                                      </p:cBhvr>
                                      <p:to x="100000" y="95000"/>
                                    </p:animScale>
                                    <p:animScale>
                                      <p:cBhvr>
                                        <p:cTn id="132"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animBg="1"/>
      <p:bldP spid="8205" grpId="0" animBg="1"/>
      <p:bldP spid="8206" grpId="0" animBg="1"/>
      <p:bldP spid="8209" grpId="0"/>
      <p:bldP spid="8210" grpId="0"/>
      <p:bldP spid="8211" grpId="0" animBg="1"/>
      <p:bldP spid="8212" grpId="0" animBg="1"/>
      <p:bldP spid="8213" grpId="0"/>
      <p:bldP spid="8214" grpId="0" animBg="1"/>
      <p:bldP spid="8215" grpId="0" animBg="1"/>
      <p:bldP spid="36" grpId="0"/>
      <p:bldP spid="30" grpId="0"/>
      <p:bldP spid="3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noFill/>
        <a:ln w="254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7947</TotalTime>
  <Words>2697</Words>
  <Application>Microsoft Office PowerPoint</Application>
  <PresentationFormat>On-screen Show (4:3)</PresentationFormat>
  <Paragraphs>509</Paragraphs>
  <Slides>38</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Equity</vt:lpstr>
      <vt:lpstr>Equation</vt:lpstr>
      <vt:lpstr>Interfacing to Control Power</vt:lpstr>
      <vt:lpstr>What does this symbol represent?</vt:lpstr>
      <vt:lpstr>Outline</vt:lpstr>
      <vt:lpstr>Learning objectives</vt:lpstr>
      <vt:lpstr>Context for this module</vt:lpstr>
      <vt:lpstr>Diode Types and Circuit Symbols</vt:lpstr>
      <vt:lpstr>P-N Junction – Forward Bias</vt:lpstr>
      <vt:lpstr>P-N Junction – Reverse Bias</vt:lpstr>
      <vt:lpstr>I-V Characteristic for a Diode (non-linear)</vt:lpstr>
      <vt:lpstr>I-V Characteristic for a Zener Diode</vt:lpstr>
      <vt:lpstr>Diode Example 1</vt:lpstr>
      <vt:lpstr>Diode Example 2</vt:lpstr>
      <vt:lpstr>Diode Applications</vt:lpstr>
      <vt:lpstr>Bipolar Junction Transistor (BJT)</vt:lpstr>
      <vt:lpstr>BJT Operation (conceptual)</vt:lpstr>
      <vt:lpstr>BJT low-side drive</vt:lpstr>
      <vt:lpstr>BJT low-side drive example</vt:lpstr>
      <vt:lpstr>Review – Interfacing to Control Power</vt:lpstr>
      <vt:lpstr>Example – Arduino to AC motor</vt:lpstr>
      <vt:lpstr>Design the interface to the relay coil</vt:lpstr>
      <vt:lpstr>Configure the components</vt:lpstr>
      <vt:lpstr>Calculations – Follow the procedure</vt:lpstr>
      <vt:lpstr>Configure the components</vt:lpstr>
      <vt:lpstr>Possible choice of transistor</vt:lpstr>
      <vt:lpstr>The Darlington pair</vt:lpstr>
      <vt:lpstr>Switching loads with having appreciable inductance</vt:lpstr>
      <vt:lpstr>Choosing the transient suppression components</vt:lpstr>
      <vt:lpstr>The interface design</vt:lpstr>
      <vt:lpstr>Interface with ULN2803</vt:lpstr>
      <vt:lpstr>BJT high-side drive</vt:lpstr>
      <vt:lpstr>The MOSFET</vt:lpstr>
      <vt:lpstr>The MOSFET (hydraulic analogy)</vt:lpstr>
      <vt:lpstr>MOSFET high and low-side drive examples</vt:lpstr>
      <vt:lpstr>Logic Level vs. ‘regular’ Power MOSFET</vt:lpstr>
      <vt:lpstr>BJT vs. MOSFET – which to use?</vt:lpstr>
      <vt:lpstr>Intrinsically Safe Circuits</vt:lpstr>
      <vt:lpstr>For More Information</vt:lpstr>
      <vt:lpstr>Review from last lecture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the mbed</dc:title>
  <dc:creator>Burford Furman</dc:creator>
  <cp:keywords>ME 285, mechatronics, microcontroller</cp:keywords>
  <cp:lastModifiedBy>bjfurman</cp:lastModifiedBy>
  <cp:revision>310</cp:revision>
  <dcterms:created xsi:type="dcterms:W3CDTF">2011-06-04T21:10:27Z</dcterms:created>
  <dcterms:modified xsi:type="dcterms:W3CDTF">2016-03-03T17:40:27Z</dcterms:modified>
</cp:coreProperties>
</file>