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4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5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6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7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8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9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4.xml" ContentType="application/vnd.openxmlformats-officedocument.drawingml.chartshapes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5.xml" ContentType="application/vnd.openxmlformats-officedocument.drawingml.chartshapes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rawings/drawing6.xml" ContentType="application/vnd.openxmlformats-officedocument.drawingml.chartshapes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drawings/drawing7.xml" ContentType="application/vnd.openxmlformats-officedocument.drawingml.chartshapes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drawings/drawing8.xml" ContentType="application/vnd.openxmlformats-officedocument.drawingml.chartshapes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drawings/drawing9.xml" ContentType="application/vnd.openxmlformats-officedocument.drawingml.chartshapes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drawings/drawing10.xml" ContentType="application/vnd.openxmlformats-officedocument.drawingml.chartshapes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drawings/drawing11.xml" ContentType="application/vnd.openxmlformats-officedocument.drawingml.chartshapes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theme/theme10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733" r:id="rId1"/>
    <p:sldMasterId id="2147483737" r:id="rId2"/>
    <p:sldMasterId id="2147483660" r:id="rId3"/>
    <p:sldMasterId id="2147483665" r:id="rId4"/>
    <p:sldMasterId id="2147483671" r:id="rId5"/>
    <p:sldMasterId id="2147483674" r:id="rId6"/>
    <p:sldMasterId id="2147483680" r:id="rId7"/>
    <p:sldMasterId id="2147483686" r:id="rId8"/>
    <p:sldMasterId id="2147483699" r:id="rId9"/>
  </p:sldMasterIdLst>
  <p:notesMasterIdLst>
    <p:notesMasterId r:id="rId11"/>
  </p:notesMasterIdLst>
  <p:sldIdLst>
    <p:sldId id="256" r:id="rId10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Helvetica Neue" panose="02000503000000020004" pitchFamily="2" charset="0"/>
      <p:regular r:id="rId16"/>
      <p:bold r:id="rId17"/>
      <p:italic r:id="rId18"/>
      <p:boldItalic r:id="rId19"/>
    </p:embeddedFont>
    <p:embeddedFont>
      <p:font typeface="SJSU Spartan Bold" panose="02000000000000000000" pitchFamily="2" charset="77"/>
      <p:regular r:id="rId20"/>
      <p:bold r:id="rId21"/>
    </p:embeddedFont>
    <p:embeddedFont>
      <p:font typeface="SJSU Spartan Regular" panose="02000000000000000000" pitchFamily="2" charset="77"/>
      <p:regular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90" autoAdjust="0"/>
    <p:restoredTop sz="96041" autoAdjust="0"/>
  </p:normalViewPr>
  <p:slideViewPr>
    <p:cSldViewPr snapToGrid="0">
      <p:cViewPr varScale="1">
        <p:scale>
          <a:sx n="118" d="100"/>
          <a:sy n="118" d="100"/>
        </p:scale>
        <p:origin x="1288" y="20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font" Target="fonts/font10.fntdata"/><Relationship Id="rId7" Type="http://schemas.openxmlformats.org/officeDocument/2006/relationships/slideMaster" Target="slideMasters/slideMaster7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notesMaster" Target="notesMasters/notesMaster1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font" Target="fonts/font4.fntdata"/><Relationship Id="rId23" Type="http://schemas.openxmlformats.org/officeDocument/2006/relationships/presProps" Target="presProps.xml"/><Relationship Id="rId10" Type="http://schemas.openxmlformats.org/officeDocument/2006/relationships/slide" Target="slides/slide1.xml"/><Relationship Id="rId19" Type="http://schemas.openxmlformats.org/officeDocument/2006/relationships/font" Target="fonts/font8.fntdata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font" Target="fonts/font3.fntdata"/><Relationship Id="rId22" Type="http://schemas.openxmlformats.org/officeDocument/2006/relationships/font" Target="fonts/font11.fntdata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chartUserShapes" Target="../drawings/drawing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chartUserShapes" Target="../drawings/drawing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chartUserShapes" Target="../drawings/drawing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chartUserShapes" Target="../drawings/drawing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chartUserShapes" Target="../drawings/drawing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chartUserShapes" Target="../drawings/drawing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1.1207834108764581E-4"/>
          <c:y val="9.3749994232898981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sz="1862" b="0" i="0" u="none" strike="noStrike" kern="1200" spc="0" baseline="0">
              <a:solidFill>
                <a:schemeClr val="bg1"/>
              </a:solidFill>
              <a:latin typeface="Helvetica Neue" panose="020B060402020202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1762071407740701"/>
          <c:y val="0.12809294241554245"/>
          <c:w val="0.76808037884153368"/>
          <c:h val="0.408282701262137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2006</c:v>
                </c:pt>
              </c:strCache>
            </c:strRef>
          </c:tx>
          <c:dPt>
            <c:idx val="0"/>
            <c:bubble3D val="0"/>
            <c:spPr>
              <a:solidFill>
                <a:schemeClr val="bg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37F-6140-B1BF-45FEA7DFC7A0}"/>
              </c:ext>
            </c:extLst>
          </c:dPt>
          <c:dPt>
            <c:idx val="1"/>
            <c:bubble3D val="0"/>
            <c:spPr>
              <a:pattFill prst="dkDnDiag">
                <a:fgClr>
                  <a:schemeClr val="tx2"/>
                </a:fgClr>
                <a:bgClr>
                  <a:schemeClr val="bg1"/>
                </a:bgClr>
              </a:patt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37F-6140-B1BF-45FEA7DFC7A0}"/>
              </c:ext>
            </c:extLst>
          </c:dPt>
          <c:dLbls>
            <c:dLbl>
              <c:idx val="0"/>
              <c:layout>
                <c:manualLayout>
                  <c:x val="-0.20851629657403936"/>
                  <c:y val="8.7890619593342795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3F4D2A6D-875C-409B-ACAD-078EEBFFFDF5}" type="VALUE">
                      <a:rPr lang="en-US" sz="4400" smtClean="0">
                        <a:solidFill>
                          <a:schemeClr val="bg1"/>
                        </a:solidFill>
                        <a:latin typeface="Helvetica Neue" panose="020B0604020202020204" pitchFamily="34" charset="0"/>
                      </a:rPr>
                      <a:pPr>
                        <a:defRPr/>
                      </a:pPr>
                      <a:t>[VALUE]</a:t>
                    </a:fld>
                    <a:endParaRPr lang="en-US"/>
                  </a:p>
                </c:rich>
              </c:tx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50602042800205527"/>
                      <c:h val="0.11913280517145637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437F-6140-B1BF-45FEA7DFC7A0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37F-6140-B1BF-45FEA7DFC7A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Solid</c:v>
                </c:pt>
                <c:pt idx="1">
                  <c:v>Dashed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0.26</c:v>
                </c:pt>
                <c:pt idx="1">
                  <c:v>0.74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37F-6140-B1BF-45FEA7DFC7A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9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tx2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9974109824932283E-2"/>
          <c:y val="2.578124841404722E-2"/>
          <c:w val="0.92005178035013546"/>
          <c:h val="0.5507055517528572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 rot="0" spcFirstLastPara="1" vertOverflow="clip" horzOverflow="clip" vert="horz" wrap="square" lIns="36576" tIns="18288" rIns="36576" bIns="18288" anchor="ctr" anchorCtr="1">
                    <a:spAutoFit/>
                  </a:bodyPr>
                  <a:lstStyle/>
                  <a:p>
                    <a:pPr>
                      <a:defRPr sz="1800" b="0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SJSU Spartan Bold" panose="02000000000000000000" pitchFamily="2" charset="0"/>
                        <a:ea typeface="+mn-ea"/>
                        <a:cs typeface="+mn-cs"/>
                      </a:defRPr>
                    </a:pPr>
                    <a:fld id="{53F82041-25B4-4F8D-8631-E111D1D47078}" type="VALUE">
                      <a:rPr lang="en-US" sz="1200">
                        <a:solidFill>
                          <a:schemeClr val="tx2"/>
                        </a:solidFill>
                        <a:latin typeface="SJSU Spartan Bold" panose="02000000000000000000" pitchFamily="2" charset="0"/>
                      </a:rPr>
                      <a:pPr>
                        <a:defRPr sz="1800">
                          <a:latin typeface="SJSU Spartan Bold" panose="02000000000000000000" pitchFamily="2" charset="0"/>
                        </a:defRPr>
                      </a:pPr>
                      <a:t>[VALUE]</a:t>
                    </a:fld>
                    <a:endParaRPr lang="en-US"/>
                  </a:p>
                </c:rich>
              </c:tx>
              <c:numFmt formatCode="0%" sourceLinked="0"/>
              <c:spPr>
                <a:solidFill>
                  <a:prstClr val="white"/>
                </a:solidFill>
                <a:ln>
                  <a:solidFill>
                    <a:srgbClr val="0055A2"/>
                  </a:solidFill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SJSU Spartan Bold" panose="02000000000000000000" pitchFamily="2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8755-3549-980C-27B11A051D0E}"/>
                </c:ext>
              </c:extLst>
            </c:dLbl>
            <c:numFmt formatCode="0%" sourceLinked="0"/>
            <c:spPr>
              <a:solidFill>
                <a:prstClr val="white"/>
              </a:solidFill>
              <a:ln>
                <a:solidFill>
                  <a:srgbClr val="0055A2"/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SJSU Spartan Bold" panose="02000000000000000000" pitchFamily="2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Assets 250,000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0.64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755-3549-980C-27B11A051D0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 rot="0" spcFirstLastPara="1" vertOverflow="clip" horzOverflow="clip" vert="horz" wrap="square" lIns="36576" tIns="18288" rIns="36576" bIns="18288" anchor="ctr" anchorCtr="1">
                    <a:spAutoFit/>
                  </a:bodyPr>
                  <a:lstStyle/>
                  <a:p>
                    <a:pPr>
                      <a:defRPr sz="1800" b="0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SJSU Spartan Bold" panose="02000000000000000000" pitchFamily="2" charset="0"/>
                        <a:ea typeface="+mn-ea"/>
                        <a:cs typeface="+mn-cs"/>
                      </a:defRPr>
                    </a:pPr>
                    <a:fld id="{14F705A0-E823-489B-B8F5-62BCC279C85A}" type="VALUE">
                      <a:rPr lang="en-US" sz="1200">
                        <a:solidFill>
                          <a:schemeClr val="accent2"/>
                        </a:solidFill>
                        <a:latin typeface="SJSU Spartan Bold" panose="02000000000000000000" pitchFamily="2" charset="0"/>
                      </a:rPr>
                      <a:pPr>
                        <a:defRPr sz="1800">
                          <a:latin typeface="SJSU Spartan Bold" panose="02000000000000000000" pitchFamily="2" charset="0"/>
                        </a:defRPr>
                      </a:pPr>
                      <a:t>[VALUE]</a:t>
                    </a:fld>
                    <a:endParaRPr lang="en-US"/>
                  </a:p>
                </c:rich>
              </c:tx>
              <c:numFmt formatCode="0%" sourceLinked="0"/>
              <c:spPr>
                <a:solidFill>
                  <a:prstClr val="white"/>
                </a:solidFill>
                <a:ln>
                  <a:solidFill>
                    <a:srgbClr val="E5A823"/>
                  </a:solidFill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SJSU Spartan Bold" panose="02000000000000000000" pitchFamily="2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8755-3549-980C-27B11A051D0E}"/>
                </c:ext>
              </c:extLst>
            </c:dLbl>
            <c:numFmt formatCode="0%" sourceLinked="0"/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SJSU Spartan Bold" panose="02000000000000000000" pitchFamily="2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Assets 250,000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0.77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755-3549-980C-27B11A051D0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 rot="0" spcFirstLastPara="1" vertOverflow="clip" horzOverflow="clip" vert="horz" wrap="square" lIns="36576" tIns="18288" rIns="36576" bIns="18288" anchor="ctr" anchorCtr="1">
                    <a:sp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SJSU Spartan Bold" panose="02000000000000000000" pitchFamily="2" charset="0"/>
                        <a:ea typeface="+mn-ea"/>
                        <a:cs typeface="+mn-cs"/>
                      </a:defRPr>
                    </a:pPr>
                    <a:fld id="{DC79D22A-362C-4D1C-9704-7E20461E351C}" type="VALUE">
                      <a:rPr lang="en-US" sz="1200">
                        <a:ln>
                          <a:noFill/>
                        </a:ln>
                        <a:solidFill>
                          <a:schemeClr val="bg2"/>
                        </a:solidFill>
                        <a:latin typeface="SJSU Spartan Bold" panose="02000000000000000000" pitchFamily="2" charset="0"/>
                      </a:rPr>
                      <a:pPr>
                        <a:defRPr>
                          <a:latin typeface="SJSU Spartan Bold" panose="02000000000000000000" pitchFamily="2" charset="0"/>
                        </a:defRPr>
                      </a:pPr>
                      <a:t>[VALUE]</a:t>
                    </a:fld>
                    <a:endParaRPr lang="en-US"/>
                  </a:p>
                </c:rich>
              </c:tx>
              <c:numFmt formatCode="0%" sourceLinked="0"/>
              <c:spPr>
                <a:solidFill>
                  <a:prstClr val="white"/>
                </a:solidFill>
                <a:ln>
                  <a:solidFill>
                    <a:prstClr val="black">
                      <a:lumMod val="25000"/>
                      <a:lumOff val="75000"/>
                    </a:prstClr>
                  </a:solidFill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SJSU Spartan Bold" panose="02000000000000000000" pitchFamily="2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8755-3549-980C-27B11A051D0E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JSU Spartan Bold" panose="02000000000000000000" pitchFamily="2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Assets 250,000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8755-3549-980C-27B11A051D0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0"/>
        <c:axId val="199502752"/>
        <c:axId val="199500792"/>
      </c:barChart>
      <c:catAx>
        <c:axId val="19950275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99500792"/>
        <c:crosses val="autoZero"/>
        <c:auto val="1"/>
        <c:lblAlgn val="ctr"/>
        <c:lblOffset val="100"/>
        <c:noMultiLvlLbl val="0"/>
      </c:catAx>
      <c:valAx>
        <c:axId val="199500792"/>
        <c:scaling>
          <c:orientation val="minMax"/>
          <c:max val="1"/>
          <c:min val="0"/>
        </c:scaling>
        <c:delete val="1"/>
        <c:axPos val="l"/>
        <c:numFmt formatCode="General" sourceLinked="1"/>
        <c:majorTickMark val="none"/>
        <c:minorTickMark val="none"/>
        <c:tickLblPos val="nextTo"/>
        <c:crossAx val="1995027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7.3577037972344536E-2"/>
          <c:y val="0.59813142235904149"/>
          <c:w val="0.89004506585363352"/>
          <c:h val="0.1182748450864391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SJSU Spartan Bold" panose="02000000000000000000" pitchFamily="2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9974109824932283E-2"/>
          <c:y val="2.578124841404722E-2"/>
          <c:w val="0.92005178035013546"/>
          <c:h val="0.5507055517528572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 rot="0" spcFirstLastPara="1" vertOverflow="clip" horzOverflow="clip" vert="horz" wrap="square" lIns="36576" tIns="18288" rIns="36576" bIns="18288" anchor="ctr" anchorCtr="1">
                    <a:spAutoFit/>
                  </a:bodyPr>
                  <a:lstStyle/>
                  <a:p>
                    <a:pPr>
                      <a:defRPr sz="1800" b="0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SJSU Spartan Bold" panose="02000000000000000000" pitchFamily="2" charset="0"/>
                        <a:ea typeface="+mn-ea"/>
                        <a:cs typeface="+mn-cs"/>
                      </a:defRPr>
                    </a:pPr>
                    <a:fld id="{53F82041-25B4-4F8D-8631-E111D1D47078}" type="VALUE">
                      <a:rPr lang="en-US" sz="1200">
                        <a:solidFill>
                          <a:schemeClr val="tx2"/>
                        </a:solidFill>
                        <a:latin typeface="SJSU Spartan Bold" panose="02000000000000000000" pitchFamily="2" charset="0"/>
                      </a:rPr>
                      <a:pPr>
                        <a:defRPr sz="1800">
                          <a:latin typeface="SJSU Spartan Bold" panose="02000000000000000000" pitchFamily="2" charset="0"/>
                        </a:defRPr>
                      </a:pPr>
                      <a:t>[VALUE]</a:t>
                    </a:fld>
                    <a:endParaRPr lang="en-US"/>
                  </a:p>
                </c:rich>
              </c:tx>
              <c:numFmt formatCode="0%" sourceLinked="0"/>
              <c:spPr>
                <a:solidFill>
                  <a:prstClr val="white"/>
                </a:solidFill>
                <a:ln>
                  <a:solidFill>
                    <a:srgbClr val="0055A2"/>
                  </a:solidFill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SJSU Spartan Bold" panose="02000000000000000000" pitchFamily="2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C302-4345-AA5F-2FCD10C912F0}"/>
                </c:ext>
              </c:extLst>
            </c:dLbl>
            <c:numFmt formatCode="0%" sourceLinked="0"/>
            <c:spPr>
              <a:solidFill>
                <a:prstClr val="white"/>
              </a:solidFill>
              <a:ln>
                <a:solidFill>
                  <a:srgbClr val="0055A2"/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SJSU Spartan Bold" panose="02000000000000000000" pitchFamily="2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Assets 250,000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0.64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302-4345-AA5F-2FCD10C912F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 rot="0" spcFirstLastPara="1" vertOverflow="clip" horzOverflow="clip" vert="horz" wrap="square" lIns="36576" tIns="18288" rIns="36576" bIns="18288" anchor="ctr" anchorCtr="1">
                    <a:spAutoFit/>
                  </a:bodyPr>
                  <a:lstStyle/>
                  <a:p>
                    <a:pPr>
                      <a:defRPr sz="1800" b="0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SJSU Spartan Bold" panose="02000000000000000000" pitchFamily="2" charset="0"/>
                        <a:ea typeface="+mn-ea"/>
                        <a:cs typeface="+mn-cs"/>
                      </a:defRPr>
                    </a:pPr>
                    <a:fld id="{14F705A0-E823-489B-B8F5-62BCC279C85A}" type="VALUE">
                      <a:rPr lang="en-US" sz="1200">
                        <a:solidFill>
                          <a:schemeClr val="accent2"/>
                        </a:solidFill>
                        <a:latin typeface="SJSU Spartan Bold" panose="02000000000000000000" pitchFamily="2" charset="0"/>
                      </a:rPr>
                      <a:pPr>
                        <a:defRPr sz="1800">
                          <a:latin typeface="SJSU Spartan Bold" panose="02000000000000000000" pitchFamily="2" charset="0"/>
                        </a:defRPr>
                      </a:pPr>
                      <a:t>[VALUE]</a:t>
                    </a:fld>
                    <a:endParaRPr lang="en-US"/>
                  </a:p>
                </c:rich>
              </c:tx>
              <c:numFmt formatCode="0%" sourceLinked="0"/>
              <c:spPr>
                <a:solidFill>
                  <a:prstClr val="white"/>
                </a:solidFill>
                <a:ln>
                  <a:solidFill>
                    <a:srgbClr val="E5A823"/>
                  </a:solidFill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SJSU Spartan Bold" panose="02000000000000000000" pitchFamily="2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C302-4345-AA5F-2FCD10C912F0}"/>
                </c:ext>
              </c:extLst>
            </c:dLbl>
            <c:numFmt formatCode="0%" sourceLinked="0"/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SJSU Spartan Bold" panose="02000000000000000000" pitchFamily="2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Assets 250,000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0.77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302-4345-AA5F-2FCD10C912F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 rot="0" spcFirstLastPara="1" vertOverflow="clip" horzOverflow="clip" vert="horz" wrap="square" lIns="36576" tIns="18288" rIns="36576" bIns="18288" anchor="ctr" anchorCtr="1">
                    <a:sp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SJSU Spartan Bold" panose="02000000000000000000" pitchFamily="2" charset="0"/>
                        <a:ea typeface="+mn-ea"/>
                        <a:cs typeface="+mn-cs"/>
                      </a:defRPr>
                    </a:pPr>
                    <a:fld id="{DC79D22A-362C-4D1C-9704-7E20461E351C}" type="VALUE">
                      <a:rPr lang="en-US" sz="1200">
                        <a:ln>
                          <a:noFill/>
                        </a:ln>
                        <a:solidFill>
                          <a:schemeClr val="bg2"/>
                        </a:solidFill>
                        <a:latin typeface="SJSU Spartan Bold" panose="02000000000000000000" pitchFamily="2" charset="0"/>
                      </a:rPr>
                      <a:pPr>
                        <a:defRPr>
                          <a:latin typeface="SJSU Spartan Bold" panose="02000000000000000000" pitchFamily="2" charset="0"/>
                        </a:defRPr>
                      </a:pPr>
                      <a:t>[VALUE]</a:t>
                    </a:fld>
                    <a:endParaRPr lang="en-US"/>
                  </a:p>
                </c:rich>
              </c:tx>
              <c:numFmt formatCode="0%" sourceLinked="0"/>
              <c:spPr>
                <a:solidFill>
                  <a:prstClr val="white"/>
                </a:solidFill>
                <a:ln>
                  <a:solidFill>
                    <a:prstClr val="black">
                      <a:lumMod val="25000"/>
                      <a:lumOff val="75000"/>
                    </a:prstClr>
                  </a:solidFill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SJSU Spartan Bold" panose="02000000000000000000" pitchFamily="2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C302-4345-AA5F-2FCD10C912F0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JSU Spartan Bold" panose="02000000000000000000" pitchFamily="2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Assets 250,000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302-4345-AA5F-2FCD10C912F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0"/>
        <c:axId val="199503144"/>
        <c:axId val="199501576"/>
      </c:barChart>
      <c:catAx>
        <c:axId val="19950314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99501576"/>
        <c:crosses val="autoZero"/>
        <c:auto val="1"/>
        <c:lblAlgn val="ctr"/>
        <c:lblOffset val="100"/>
        <c:noMultiLvlLbl val="0"/>
      </c:catAx>
      <c:valAx>
        <c:axId val="199501576"/>
        <c:scaling>
          <c:orientation val="minMax"/>
          <c:max val="1"/>
          <c:min val="0"/>
        </c:scaling>
        <c:delete val="1"/>
        <c:axPos val="l"/>
        <c:numFmt formatCode="General" sourceLinked="1"/>
        <c:majorTickMark val="none"/>
        <c:minorTickMark val="none"/>
        <c:tickLblPos val="nextTo"/>
        <c:crossAx val="1995031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7.3577037972344536E-2"/>
          <c:y val="0.59813142235904149"/>
          <c:w val="0.89004506585363352"/>
          <c:h val="0.1182748450864391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SJSU Spartan Bold" panose="02000000000000000000" pitchFamily="2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Blue</c:v>
                </c:pt>
              </c:strCache>
            </c:strRef>
          </c:tx>
          <c:spPr>
            <a:ln w="28575" cap="rnd">
              <a:solidFill>
                <a:schemeClr val="bg2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chemeClr val="tx2"/>
              </a:solidFill>
              <a:ln w="9525">
                <a:solidFill>
                  <a:schemeClr val="tx2"/>
                </a:solidFill>
              </a:ln>
              <a:effectLst/>
            </c:spPr>
          </c:marker>
          <c:cat>
            <c:numRef>
              <c:f>Sheet1!$A$2:$A$8</c:f>
              <c:numCache>
                <c:formatCode>General</c:formatCode>
                <c:ptCount val="7"/>
                <c:pt idx="0">
                  <c:v>100</c:v>
                </c:pt>
                <c:pt idx="1">
                  <c:v>150</c:v>
                </c:pt>
                <c:pt idx="2">
                  <c:v>200</c:v>
                </c:pt>
                <c:pt idx="3">
                  <c:v>250</c:v>
                </c:pt>
                <c:pt idx="4">
                  <c:v>300</c:v>
                </c:pt>
                <c:pt idx="5">
                  <c:v>350</c:v>
                </c:pt>
                <c:pt idx="6">
                  <c:v>400</c:v>
                </c:pt>
              </c:numCache>
            </c:numRef>
          </c:cat>
          <c:val>
            <c:numRef>
              <c:f>Sheet1!$B$2:$B$8</c:f>
              <c:numCache>
                <c:formatCode>General</c:formatCode>
                <c:ptCount val="7"/>
                <c:pt idx="0">
                  <c:v>200</c:v>
                </c:pt>
                <c:pt idx="1">
                  <c:v>140</c:v>
                </c:pt>
                <c:pt idx="2">
                  <c:v>190</c:v>
                </c:pt>
                <c:pt idx="3">
                  <c:v>180</c:v>
                </c:pt>
                <c:pt idx="4">
                  <c:v>210</c:v>
                </c:pt>
                <c:pt idx="5">
                  <c:v>260</c:v>
                </c:pt>
                <c:pt idx="6">
                  <c:v>255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DAC-CB4F-ADF4-0FC2C65F8E9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Gold</c:v>
                </c:pt>
              </c:strCache>
            </c:strRef>
          </c:tx>
          <c:spPr>
            <a:ln w="28575" cap="rnd">
              <a:solidFill>
                <a:schemeClr val="bg2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numRef>
              <c:f>Sheet1!$A$2:$A$8</c:f>
              <c:numCache>
                <c:formatCode>General</c:formatCode>
                <c:ptCount val="7"/>
                <c:pt idx="0">
                  <c:v>100</c:v>
                </c:pt>
                <c:pt idx="1">
                  <c:v>150</c:v>
                </c:pt>
                <c:pt idx="2">
                  <c:v>200</c:v>
                </c:pt>
                <c:pt idx="3">
                  <c:v>250</c:v>
                </c:pt>
                <c:pt idx="4">
                  <c:v>300</c:v>
                </c:pt>
                <c:pt idx="5">
                  <c:v>350</c:v>
                </c:pt>
                <c:pt idx="6">
                  <c:v>400</c:v>
                </c:pt>
              </c:numCache>
            </c:numRef>
          </c:cat>
          <c:val>
            <c:numRef>
              <c:f>Sheet1!$C$2:$C$8</c:f>
              <c:numCache>
                <c:formatCode>General</c:formatCode>
                <c:ptCount val="7"/>
                <c:pt idx="0">
                  <c:v>150</c:v>
                </c:pt>
                <c:pt idx="1">
                  <c:v>225</c:v>
                </c:pt>
                <c:pt idx="2">
                  <c:v>140</c:v>
                </c:pt>
                <c:pt idx="3">
                  <c:v>200</c:v>
                </c:pt>
                <c:pt idx="4">
                  <c:v>100</c:v>
                </c:pt>
                <c:pt idx="5">
                  <c:v>225</c:v>
                </c:pt>
                <c:pt idx="6">
                  <c:v>300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DAC-CB4F-ADF4-0FC2C65F8E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9498832"/>
        <c:axId val="199497656"/>
      </c:lineChart>
      <c:catAx>
        <c:axId val="1994988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rgbClr val="666666"/>
                </a:solidFill>
                <a:latin typeface="SJSU Spartan Regular" panose="02000000000000000000" pitchFamily="2" charset="0"/>
                <a:ea typeface="+mn-ea"/>
                <a:cs typeface="+mn-cs"/>
              </a:defRPr>
            </a:pPr>
            <a:endParaRPr lang="en-US"/>
          </a:p>
        </c:txPr>
        <c:crossAx val="199497656"/>
        <c:crossesAt val="0"/>
        <c:auto val="1"/>
        <c:lblAlgn val="ctr"/>
        <c:lblOffset val="100"/>
        <c:noMultiLvlLbl val="0"/>
      </c:catAx>
      <c:valAx>
        <c:axId val="199497656"/>
        <c:scaling>
          <c:orientation val="minMax"/>
          <c:max val="300"/>
          <c:min val="5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>
                <a:lumMod val="15000"/>
                <a:lumOff val="8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rgbClr val="666666"/>
                </a:solidFill>
                <a:latin typeface="SJSU Spartan Regular" panose="02000000000000000000" pitchFamily="2" charset="0"/>
                <a:ea typeface="+mn-ea"/>
                <a:cs typeface="+mn-cs"/>
              </a:defRPr>
            </a:pPr>
            <a:endParaRPr lang="en-US"/>
          </a:p>
        </c:txPr>
        <c:crossAx val="1994988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1.1207834108764581E-4"/>
          <c:y val="9.3749994232898981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sz="1862" b="0" i="0" u="none" strike="noStrike" kern="1200" spc="0" baseline="0">
              <a:solidFill>
                <a:schemeClr val="bg1"/>
              </a:solidFill>
              <a:latin typeface="Helvetica Neue" panose="020B060402020202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088023719257315"/>
          <c:y val="0.1304366922713649"/>
          <c:w val="0.77689872099320922"/>
          <c:h val="0.41297020097378195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2007</c:v>
                </c:pt>
              </c:strCache>
            </c:strRef>
          </c:tx>
          <c:dPt>
            <c:idx val="0"/>
            <c:bubble3D val="0"/>
            <c:spPr>
              <a:solidFill>
                <a:schemeClr val="bg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7E0-D147-AF1A-72594356FD72}"/>
              </c:ext>
            </c:extLst>
          </c:dPt>
          <c:dPt>
            <c:idx val="1"/>
            <c:bubble3D val="0"/>
            <c:spPr>
              <a:pattFill prst="dkDnDiag">
                <a:fgClr>
                  <a:schemeClr val="tx2"/>
                </a:fgClr>
                <a:bgClr>
                  <a:schemeClr val="bg1"/>
                </a:bgClr>
              </a:patt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7E0-D147-AF1A-72594356FD72}"/>
              </c:ext>
            </c:extLst>
          </c:dPt>
          <c:dLbls>
            <c:dLbl>
              <c:idx val="0"/>
              <c:layout>
                <c:manualLayout>
                  <c:x val="-0.24599425071866021"/>
                  <c:y val="-8.2029399481459622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3F4D2A6D-875C-409B-ACAD-078EEBFFFDF5}" type="VALUE">
                      <a:rPr lang="en-US" sz="4400" smtClean="0">
                        <a:solidFill>
                          <a:schemeClr val="bg1"/>
                        </a:solidFill>
                        <a:latin typeface="Helvetica Neue" panose="020B0604020202020204" pitchFamily="34" charset="0"/>
                      </a:rPr>
                      <a:pPr>
                        <a:defRPr/>
                      </a:pPr>
                      <a:t>[VALUE]</a:t>
                    </a:fld>
                    <a:endParaRPr lang="en-US"/>
                  </a:p>
                </c:rich>
              </c:tx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50602042800205527"/>
                      <c:h val="0.12850780459474628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D7E0-D147-AF1A-72594356FD72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7E0-D147-AF1A-72594356FD7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Solid</c:v>
                </c:pt>
                <c:pt idx="1">
                  <c:v>Dashed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0.43</c:v>
                </c:pt>
                <c:pt idx="1">
                  <c:v>0.56999999999999995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7E0-D147-AF1A-72594356FD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9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tx2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1.1207834108764581E-4"/>
          <c:y val="9.3749994232898981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sz="1862" b="0" i="0" u="none" strike="noStrike" kern="1200" spc="0" baseline="0">
              <a:solidFill>
                <a:schemeClr val="bg1"/>
              </a:solidFill>
              <a:latin typeface="Helvetica Neue" panose="020B060402020202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1762071407740701"/>
          <c:y val="0.1304366922713649"/>
          <c:w val="0.79453540529656019"/>
          <c:h val="0.42234520039707185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2008</c:v>
                </c:pt>
              </c:strCache>
            </c:strRef>
          </c:tx>
          <c:dPt>
            <c:idx val="0"/>
            <c:bubble3D val="0"/>
            <c:spPr>
              <a:solidFill>
                <a:schemeClr val="bg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468-B540-BCCC-22EE877EA13D}"/>
              </c:ext>
            </c:extLst>
          </c:dPt>
          <c:dPt>
            <c:idx val="1"/>
            <c:bubble3D val="0"/>
            <c:spPr>
              <a:pattFill prst="dkDnDiag">
                <a:fgClr>
                  <a:schemeClr val="tx2"/>
                </a:fgClr>
                <a:bgClr>
                  <a:schemeClr val="bg1"/>
                </a:bgClr>
              </a:patt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468-B540-BCCC-22EE877EA13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468-B540-BCCC-22EE877EA13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A468-B540-BCCC-22EE877EA13D}"/>
              </c:ext>
            </c:extLst>
          </c:dPt>
          <c:dLbls>
            <c:dLbl>
              <c:idx val="0"/>
              <c:layout>
                <c:manualLayout>
                  <c:x val="-0.13245809551583829"/>
                  <c:y val="-0.2390624852938924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44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3F4D2A6D-875C-409B-ACAD-078EEBFFFDF5}" type="VALUE">
                      <a:rPr lang="en-US" sz="4400" smtClean="0">
                        <a:solidFill>
                          <a:schemeClr val="bg1"/>
                        </a:solidFill>
                        <a:latin typeface="Helvetica Neue" panose="020B0604020202020204" pitchFamily="34" charset="0"/>
                      </a:rPr>
                      <a:pPr>
                        <a:defRPr sz="4400"/>
                      </a:pPr>
                      <a:t>[VALUE]</a:t>
                    </a:fld>
                    <a:endParaRPr lang="en-US"/>
                  </a:p>
                </c:rich>
              </c:tx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44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50602042800205527"/>
                      <c:h val="0.116789055315633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A468-B540-BCCC-22EE877EA13D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468-B540-BCCC-22EE877EA13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2"/>
                <c:pt idx="0">
                  <c:v>Solid</c:v>
                </c:pt>
                <c:pt idx="1">
                  <c:v>Dashed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0.87</c:v>
                </c:pt>
                <c:pt idx="1">
                  <c:v>0.13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468-B540-BCCC-22EE877EA1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9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tx2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1.1207834108764581E-4"/>
          <c:y val="9.3749994232898981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sz="1862" b="0" i="0" u="none" strike="noStrike" kern="1200" spc="0" baseline="0">
              <a:solidFill>
                <a:schemeClr val="bg1"/>
              </a:solidFill>
              <a:latin typeface="Helvetica Neue" panose="020B060402020202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1762071407740701"/>
          <c:y val="0.12809294241554245"/>
          <c:w val="0.76808037884153368"/>
          <c:h val="0.408282701262137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2006</c:v>
                </c:pt>
              </c:strCache>
            </c:strRef>
          </c:tx>
          <c:dPt>
            <c:idx val="0"/>
            <c:bubble3D val="0"/>
            <c:spPr>
              <a:solidFill>
                <a:schemeClr val="bg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12E-E842-ABD0-6AC8B2790B28}"/>
              </c:ext>
            </c:extLst>
          </c:dPt>
          <c:dPt>
            <c:idx val="1"/>
            <c:bubble3D val="0"/>
            <c:spPr>
              <a:pattFill prst="dkDnDiag">
                <a:fgClr>
                  <a:schemeClr val="accent2"/>
                </a:fgClr>
                <a:bgClr>
                  <a:schemeClr val="bg1"/>
                </a:bgClr>
              </a:patt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12E-E842-ABD0-6AC8B2790B28}"/>
              </c:ext>
            </c:extLst>
          </c:dPt>
          <c:dLbls>
            <c:dLbl>
              <c:idx val="0"/>
              <c:layout>
                <c:manualLayout>
                  <c:x val="-0.20851629657403936"/>
                  <c:y val="8.7890619593342795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3F4D2A6D-875C-409B-ACAD-078EEBFFFDF5}" type="VALUE">
                      <a:rPr lang="en-US" sz="4400" smtClean="0">
                        <a:solidFill>
                          <a:schemeClr val="bg1"/>
                        </a:solidFill>
                        <a:latin typeface="Helvetica Neue" panose="020B0604020202020204" pitchFamily="34" charset="0"/>
                      </a:rPr>
                      <a:pPr>
                        <a:defRPr/>
                      </a:pPr>
                      <a:t>[VALUE]</a:t>
                    </a:fld>
                    <a:endParaRPr lang="en-US"/>
                  </a:p>
                </c:rich>
              </c:tx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50602042800205527"/>
                      <c:h val="0.11913280517145637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112E-E842-ABD0-6AC8B2790B28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12E-E842-ABD0-6AC8B2790B2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Solid</c:v>
                </c:pt>
                <c:pt idx="1">
                  <c:v>Dashed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0.26</c:v>
                </c:pt>
                <c:pt idx="1">
                  <c:v>0.74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12E-E842-ABD0-6AC8B2790B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9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accent2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1.1207834108764581E-4"/>
          <c:y val="9.3749994232898981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sz="1862" b="0" i="0" u="none" strike="noStrike" kern="1200" spc="0" baseline="0">
              <a:solidFill>
                <a:schemeClr val="bg1"/>
              </a:solidFill>
              <a:latin typeface="Helvetica Neue" panose="020B060402020202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088023719257315"/>
          <c:y val="0.1304366922713649"/>
          <c:w val="0.77689872099320922"/>
          <c:h val="0.41297020097378195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2007</c:v>
                </c:pt>
              </c:strCache>
            </c:strRef>
          </c:tx>
          <c:dPt>
            <c:idx val="0"/>
            <c:bubble3D val="0"/>
            <c:spPr>
              <a:solidFill>
                <a:schemeClr val="bg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1D8-8F4C-B0EC-0AB5F535A505}"/>
              </c:ext>
            </c:extLst>
          </c:dPt>
          <c:dPt>
            <c:idx val="1"/>
            <c:bubble3D val="0"/>
            <c:spPr>
              <a:pattFill prst="dkDnDiag">
                <a:fgClr>
                  <a:schemeClr val="accent2"/>
                </a:fgClr>
                <a:bgClr>
                  <a:schemeClr val="bg1"/>
                </a:bgClr>
              </a:patt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1D8-8F4C-B0EC-0AB5F535A505}"/>
              </c:ext>
            </c:extLst>
          </c:dPt>
          <c:dLbls>
            <c:dLbl>
              <c:idx val="0"/>
              <c:layout>
                <c:manualLayout>
                  <c:x val="-0.24599425071866021"/>
                  <c:y val="-8.2029399481459622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3F4D2A6D-875C-409B-ACAD-078EEBFFFDF5}" type="VALUE">
                      <a:rPr lang="en-US" sz="4400" smtClean="0">
                        <a:solidFill>
                          <a:schemeClr val="bg1"/>
                        </a:solidFill>
                        <a:latin typeface="Helvetica Neue" panose="020B0604020202020204" pitchFamily="34" charset="0"/>
                      </a:rPr>
                      <a:pPr>
                        <a:defRPr/>
                      </a:pPr>
                      <a:t>[VALUE]</a:t>
                    </a:fld>
                    <a:endParaRPr lang="en-US"/>
                  </a:p>
                </c:rich>
              </c:tx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50602042800205527"/>
                      <c:h val="0.12850780459474628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A1D8-8F4C-B0EC-0AB5F535A505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1D8-8F4C-B0EC-0AB5F535A50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Solid</c:v>
                </c:pt>
                <c:pt idx="1">
                  <c:v>Dashed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0.43</c:v>
                </c:pt>
                <c:pt idx="1">
                  <c:v>0.56999999999999995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1D8-8F4C-B0EC-0AB5F535A5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9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accent2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1.1207834108764581E-4"/>
          <c:y val="9.3749994232898981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sz="1862" b="0" i="0" u="none" strike="noStrike" kern="1200" spc="0" baseline="0">
              <a:solidFill>
                <a:schemeClr val="bg1"/>
              </a:solidFill>
              <a:latin typeface="Helvetica Neue" panose="020B060402020202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1762071407740701"/>
          <c:y val="0.1304366922713649"/>
          <c:w val="0.79453540529656019"/>
          <c:h val="0.42234520039707185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2008</c:v>
                </c:pt>
              </c:strCache>
            </c:strRef>
          </c:tx>
          <c:dPt>
            <c:idx val="0"/>
            <c:bubble3D val="0"/>
            <c:spPr>
              <a:solidFill>
                <a:schemeClr val="bg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18C-A74C-9AA2-A135BB4A8997}"/>
              </c:ext>
            </c:extLst>
          </c:dPt>
          <c:dPt>
            <c:idx val="1"/>
            <c:bubble3D val="0"/>
            <c:spPr>
              <a:pattFill prst="dkDnDiag">
                <a:fgClr>
                  <a:schemeClr val="accent2"/>
                </a:fgClr>
                <a:bgClr>
                  <a:schemeClr val="bg1"/>
                </a:bgClr>
              </a:patt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18C-A74C-9AA2-A135BB4A899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18C-A74C-9AA2-A135BB4A899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418C-A74C-9AA2-A135BB4A8997}"/>
              </c:ext>
            </c:extLst>
          </c:dPt>
          <c:dLbls>
            <c:dLbl>
              <c:idx val="0"/>
              <c:layout>
                <c:manualLayout>
                  <c:x val="-0.13245809551583829"/>
                  <c:y val="-0.2390624852938924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44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3F4D2A6D-875C-409B-ACAD-078EEBFFFDF5}" type="VALUE">
                      <a:rPr lang="en-US" sz="4400" smtClean="0">
                        <a:solidFill>
                          <a:schemeClr val="bg1"/>
                        </a:solidFill>
                        <a:latin typeface="Helvetica Neue" panose="020B0604020202020204" pitchFamily="34" charset="0"/>
                      </a:rPr>
                      <a:pPr>
                        <a:defRPr sz="4400"/>
                      </a:pPr>
                      <a:t>[VALUE]</a:t>
                    </a:fld>
                    <a:endParaRPr lang="en-US"/>
                  </a:p>
                </c:rich>
              </c:tx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44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50602042800205527"/>
                      <c:h val="0.116789055315633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418C-A74C-9AA2-A135BB4A8997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18C-A74C-9AA2-A135BB4A899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2"/>
                <c:pt idx="0">
                  <c:v>Solid</c:v>
                </c:pt>
                <c:pt idx="1">
                  <c:v>Dashed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0.87</c:v>
                </c:pt>
                <c:pt idx="1">
                  <c:v>0.13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18C-A74C-9AA2-A135BB4A899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9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accent2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1.1207834108764581E-4"/>
          <c:y val="9.3749994232898981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sz="1862" b="0" i="0" u="none" strike="noStrike" kern="1200" spc="0" baseline="0">
              <a:solidFill>
                <a:schemeClr val="bg1"/>
              </a:solidFill>
              <a:latin typeface="Helvetica Neue" panose="020B060402020202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0229712550265527"/>
          <c:y val="0.16611742334415455"/>
          <c:w val="0.77442029647610955"/>
          <c:h val="0.4520401419758771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2006</c:v>
                </c:pt>
              </c:strCache>
            </c:strRef>
          </c:tx>
          <c:dPt>
            <c:idx val="0"/>
            <c:bubble3D val="0"/>
            <c:spPr>
              <a:solidFill>
                <a:schemeClr val="bg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19C-3D4F-BCBA-26F34834C35A}"/>
              </c:ext>
            </c:extLst>
          </c:dPt>
          <c:dPt>
            <c:idx val="1"/>
            <c:bubble3D val="0"/>
            <c:spPr>
              <a:pattFill prst="dkDnDiag">
                <a:fgClr>
                  <a:schemeClr val="tx2"/>
                </a:fgClr>
                <a:bgClr>
                  <a:schemeClr val="bg1"/>
                </a:bgClr>
              </a:patt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19C-3D4F-BCBA-26F34834C35A}"/>
              </c:ext>
            </c:extLst>
          </c:dPt>
          <c:dLbls>
            <c:dLbl>
              <c:idx val="0"/>
              <c:layout>
                <c:manualLayout>
                  <c:x val="-0.26913868147898501"/>
                  <c:y val="8.0859370025875371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3F4D2A6D-875C-409B-ACAD-078EEBFFFDF5}" type="VALUE">
                      <a:rPr lang="en-US" sz="4400" smtClean="0">
                        <a:solidFill>
                          <a:schemeClr val="bg1"/>
                        </a:solidFill>
                        <a:latin typeface="Helvetica Neue" panose="020B0604020202020204" pitchFamily="34" charset="0"/>
                      </a:rPr>
                      <a:pPr>
                        <a:defRPr/>
                      </a:pPr>
                      <a:t>[VALUE]</a:t>
                    </a:fld>
                    <a:endParaRPr lang="en-US"/>
                  </a:p>
                </c:rich>
              </c:tx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44177671941378832"/>
                      <c:h val="0.13788280401803618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319C-3D4F-BCBA-26F34834C35A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19C-3D4F-BCBA-26F34834C35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Solid</c:v>
                </c:pt>
                <c:pt idx="1">
                  <c:v>Dashed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0.36</c:v>
                </c:pt>
                <c:pt idx="1">
                  <c:v>0.64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19C-3D4F-BCBA-26F34834C3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9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tx2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1.1207834108764581E-4"/>
          <c:y val="9.3749994232898981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sz="1862" b="0" i="0" u="none" strike="noStrike" kern="1200" spc="0" baseline="0">
              <a:solidFill>
                <a:schemeClr val="bg1"/>
              </a:solidFill>
              <a:latin typeface="Helvetica Neue" panose="020B060402020202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2739254039575637"/>
          <c:y val="0.1734524376567152"/>
          <c:w val="0.7593624444981214"/>
          <c:h val="0.44325108001654279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2009</c:v>
                </c:pt>
              </c:strCache>
            </c:strRef>
          </c:tx>
          <c:dPt>
            <c:idx val="0"/>
            <c:bubble3D val="0"/>
            <c:spPr>
              <a:solidFill>
                <a:schemeClr val="bg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344-EE4A-B287-6BC484F39C55}"/>
              </c:ext>
            </c:extLst>
          </c:dPt>
          <c:dPt>
            <c:idx val="1"/>
            <c:bubble3D val="0"/>
            <c:spPr>
              <a:pattFill prst="dkDnDiag">
                <a:fgClr>
                  <a:schemeClr val="tx2"/>
                </a:fgClr>
                <a:bgClr>
                  <a:schemeClr val="bg1"/>
                </a:bgClr>
              </a:patt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344-EE4A-B287-6BC484F39C55}"/>
              </c:ext>
            </c:extLst>
          </c:dPt>
          <c:dLbls>
            <c:dLbl>
              <c:idx val="0"/>
              <c:layout>
                <c:manualLayout>
                  <c:x val="-9.051390534677059E-2"/>
                  <c:y val="-0.21445311180775645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3F4D2A6D-875C-409B-ACAD-078EEBFFFDF5}" type="VALUE">
                      <a:rPr lang="en-US" sz="4400" smtClean="0">
                        <a:solidFill>
                          <a:schemeClr val="bg1"/>
                        </a:solidFill>
                        <a:latin typeface="Helvetica Neue" panose="020B0604020202020204" pitchFamily="34" charset="0"/>
                      </a:rPr>
                      <a:pPr>
                        <a:defRPr/>
                      </a:pPr>
                      <a:t>[VALUE]</a:t>
                    </a:fld>
                    <a:endParaRPr lang="en-US"/>
                  </a:p>
                </c:rich>
              </c:tx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50602060159146767"/>
                      <c:h val="0.15663280286461598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5344-EE4A-B287-6BC484F39C55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344-EE4A-B287-6BC484F39C5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Solid</c:v>
                </c:pt>
                <c:pt idx="1">
                  <c:v>Dashed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0.92</c:v>
                </c:pt>
                <c:pt idx="1">
                  <c:v>0.08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344-EE4A-B287-6BC484F39C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9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tx2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9974109824932283E-2"/>
          <c:y val="2.578124841404722E-2"/>
          <c:w val="0.92005178035013546"/>
          <c:h val="0.5507055517528572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 rot="0" spcFirstLastPara="1" vertOverflow="clip" horzOverflow="clip" vert="horz" wrap="square" lIns="36576" tIns="18288" rIns="36576" bIns="18288" anchor="ctr" anchorCtr="1">
                    <a:spAutoFit/>
                  </a:bodyPr>
                  <a:lstStyle/>
                  <a:p>
                    <a:pPr>
                      <a:defRPr sz="1800" b="0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SJSU Spartan Bold" panose="02000000000000000000" pitchFamily="2" charset="0"/>
                        <a:ea typeface="+mn-ea"/>
                        <a:cs typeface="+mn-cs"/>
                      </a:defRPr>
                    </a:pPr>
                    <a:fld id="{53F82041-25B4-4F8D-8631-E111D1D47078}" type="VALUE">
                      <a:rPr lang="en-US" sz="1200">
                        <a:solidFill>
                          <a:schemeClr val="tx2"/>
                        </a:solidFill>
                        <a:latin typeface="SJSU Spartan Bold" panose="02000000000000000000" pitchFamily="2" charset="0"/>
                      </a:rPr>
                      <a:pPr>
                        <a:defRPr sz="1800">
                          <a:latin typeface="SJSU Spartan Bold" panose="02000000000000000000" pitchFamily="2" charset="0"/>
                        </a:defRPr>
                      </a:pPr>
                      <a:t>[VALUE]</a:t>
                    </a:fld>
                    <a:endParaRPr lang="en-US"/>
                  </a:p>
                </c:rich>
              </c:tx>
              <c:numFmt formatCode="0%" sourceLinked="0"/>
              <c:spPr>
                <a:solidFill>
                  <a:prstClr val="white"/>
                </a:solidFill>
                <a:ln>
                  <a:solidFill>
                    <a:srgbClr val="0055A2"/>
                  </a:solidFill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SJSU Spartan Bold" panose="02000000000000000000" pitchFamily="2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D3EA-7347-B573-09A8A2C8BDD8}"/>
                </c:ext>
              </c:extLst>
            </c:dLbl>
            <c:numFmt formatCode="0%" sourceLinked="0"/>
            <c:spPr>
              <a:solidFill>
                <a:prstClr val="white"/>
              </a:solidFill>
              <a:ln>
                <a:solidFill>
                  <a:srgbClr val="0055A2"/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SJSU Spartan Bold" panose="02000000000000000000" pitchFamily="2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Assets 250,000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0.64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3EA-7347-B573-09A8A2C8BDD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 rot="0" spcFirstLastPara="1" vertOverflow="clip" horzOverflow="clip" vert="horz" wrap="square" lIns="36576" tIns="18288" rIns="36576" bIns="18288" anchor="ctr" anchorCtr="1">
                    <a:spAutoFit/>
                  </a:bodyPr>
                  <a:lstStyle/>
                  <a:p>
                    <a:pPr>
                      <a:defRPr sz="1800" b="0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SJSU Spartan Bold" panose="02000000000000000000" pitchFamily="2" charset="0"/>
                        <a:ea typeface="+mn-ea"/>
                        <a:cs typeface="+mn-cs"/>
                      </a:defRPr>
                    </a:pPr>
                    <a:fld id="{14F705A0-E823-489B-B8F5-62BCC279C85A}" type="VALUE">
                      <a:rPr lang="en-US" sz="1200">
                        <a:solidFill>
                          <a:schemeClr val="accent2"/>
                        </a:solidFill>
                        <a:latin typeface="SJSU Spartan Bold" panose="02000000000000000000" pitchFamily="2" charset="0"/>
                      </a:rPr>
                      <a:pPr>
                        <a:defRPr sz="1800">
                          <a:latin typeface="SJSU Spartan Bold" panose="02000000000000000000" pitchFamily="2" charset="0"/>
                        </a:defRPr>
                      </a:pPr>
                      <a:t>[VALUE]</a:t>
                    </a:fld>
                    <a:endParaRPr lang="en-US"/>
                  </a:p>
                </c:rich>
              </c:tx>
              <c:numFmt formatCode="0%" sourceLinked="0"/>
              <c:spPr>
                <a:solidFill>
                  <a:prstClr val="white"/>
                </a:solidFill>
                <a:ln>
                  <a:solidFill>
                    <a:srgbClr val="E5A823"/>
                  </a:solidFill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SJSU Spartan Bold" panose="02000000000000000000" pitchFamily="2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D3EA-7347-B573-09A8A2C8BDD8}"/>
                </c:ext>
              </c:extLst>
            </c:dLbl>
            <c:numFmt formatCode="0%" sourceLinked="0"/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SJSU Spartan Bold" panose="02000000000000000000" pitchFamily="2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Assets 250,000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0.77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3EA-7347-B573-09A8A2C8BDD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 rot="0" spcFirstLastPara="1" vertOverflow="clip" horzOverflow="clip" vert="horz" wrap="square" lIns="36576" tIns="18288" rIns="36576" bIns="18288" anchor="ctr" anchorCtr="1">
                    <a:sp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SJSU Spartan Bold" panose="02000000000000000000" pitchFamily="2" charset="0"/>
                        <a:ea typeface="+mn-ea"/>
                        <a:cs typeface="+mn-cs"/>
                      </a:defRPr>
                    </a:pPr>
                    <a:fld id="{DC79D22A-362C-4D1C-9704-7E20461E351C}" type="VALUE">
                      <a:rPr lang="en-US" sz="1200">
                        <a:ln>
                          <a:noFill/>
                        </a:ln>
                        <a:solidFill>
                          <a:schemeClr val="bg2"/>
                        </a:solidFill>
                        <a:latin typeface="SJSU Spartan Bold" panose="02000000000000000000" pitchFamily="2" charset="0"/>
                      </a:rPr>
                      <a:pPr>
                        <a:defRPr>
                          <a:latin typeface="SJSU Spartan Bold" panose="02000000000000000000" pitchFamily="2" charset="0"/>
                        </a:defRPr>
                      </a:pPr>
                      <a:t>[VALUE]</a:t>
                    </a:fld>
                    <a:endParaRPr lang="en-US"/>
                  </a:p>
                </c:rich>
              </c:tx>
              <c:numFmt formatCode="0%" sourceLinked="0"/>
              <c:spPr>
                <a:solidFill>
                  <a:prstClr val="white"/>
                </a:solidFill>
                <a:ln>
                  <a:solidFill>
                    <a:prstClr val="black">
                      <a:lumMod val="25000"/>
                      <a:lumOff val="75000"/>
                    </a:prstClr>
                  </a:solidFill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SJSU Spartan Bold" panose="02000000000000000000" pitchFamily="2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D3EA-7347-B573-09A8A2C8BDD8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JSU Spartan Bold" panose="02000000000000000000" pitchFamily="2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Assets 250,000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3EA-7347-B573-09A8A2C8BDD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0"/>
        <c:axId val="199496480"/>
        <c:axId val="199502360"/>
      </c:barChart>
      <c:catAx>
        <c:axId val="19949648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99502360"/>
        <c:crosses val="autoZero"/>
        <c:auto val="1"/>
        <c:lblAlgn val="ctr"/>
        <c:lblOffset val="100"/>
        <c:noMultiLvlLbl val="0"/>
      </c:catAx>
      <c:valAx>
        <c:axId val="199502360"/>
        <c:scaling>
          <c:orientation val="minMax"/>
          <c:max val="1"/>
          <c:min val="0"/>
        </c:scaling>
        <c:delete val="1"/>
        <c:axPos val="l"/>
        <c:numFmt formatCode="General" sourceLinked="1"/>
        <c:majorTickMark val="none"/>
        <c:minorTickMark val="none"/>
        <c:tickLblPos val="nextTo"/>
        <c:crossAx val="1994964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7.3577037972344536E-2"/>
          <c:y val="0.59813142235904149"/>
          <c:w val="0.89004506585363352"/>
          <c:h val="0.1182748450864391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SJSU Spartan Bold" panose="02000000000000000000" pitchFamily="2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0.31977</cdr:x>
      <cdr:y>0.35304</cdr:y>
    </cdr:from>
    <cdr:to>
      <cdr:x>0.69834</cdr:x>
      <cdr:y>0.46049</cdr:y>
    </cdr:to>
    <cdr:sp macro="" textlink="">
      <cdr:nvSpPr>
        <cdr:cNvPr id="2" name="Rectangle 1"/>
        <cdr:cNvSpPr/>
      </cdr:nvSpPr>
      <cdr:spPr>
        <a:xfrm xmlns:a="http://schemas.openxmlformats.org/drawingml/2006/main">
          <a:off x="921052" y="1913006"/>
          <a:ext cx="1090419" cy="582260"/>
        </a:xfrm>
        <a:prstGeom xmlns:a="http://schemas.openxmlformats.org/drawingml/2006/main" prst="rect">
          <a:avLst/>
        </a:prstGeom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en-US" sz="1000" dirty="0">
              <a:solidFill>
                <a:schemeClr val="bg1"/>
              </a:solidFill>
              <a:latin typeface="Helvetica Neue" panose="020B0604020202020204" pitchFamily="34" charset="0"/>
            </a:rPr>
            <a:t>Click</a:t>
          </a:r>
          <a:r>
            <a:rPr lang="en-US" sz="1000" baseline="0" dirty="0">
              <a:solidFill>
                <a:schemeClr val="bg1"/>
              </a:solidFill>
              <a:latin typeface="Helvetica Neue" panose="020B0604020202020204" pitchFamily="34" charset="0"/>
            </a:rPr>
            <a:t> here to enter descriptive text</a:t>
          </a:r>
          <a:endParaRPr lang="en-US" sz="1000" dirty="0">
            <a:solidFill>
              <a:schemeClr val="bg1"/>
            </a:solidFill>
            <a:latin typeface="Helvetica Neue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0.07447</cdr:x>
      <cdr:y>0.64144</cdr:y>
    </cdr:from>
    <cdr:to>
      <cdr:x>0.92553</cdr:x>
      <cdr:y>0.96118</cdr:y>
    </cdr:to>
    <cdr:sp macro="" textlink="">
      <cdr:nvSpPr>
        <cdr:cNvPr id="3" name="Rectangle 2"/>
        <cdr:cNvSpPr/>
      </cdr:nvSpPr>
      <cdr:spPr>
        <a:xfrm xmlns:a="http://schemas.openxmlformats.org/drawingml/2006/main">
          <a:off x="311612" y="3475758"/>
          <a:ext cx="3561347" cy="1732548"/>
        </a:xfrm>
        <a:prstGeom xmlns:a="http://schemas.openxmlformats.org/drawingml/2006/main" prst="rect">
          <a:avLst/>
        </a:prstGeom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just">
            <a:lnSpc>
              <a:spcPct val="150000"/>
            </a:lnSpc>
          </a:pPr>
          <a:r>
            <a:rPr lang="en-US" sz="1200" dirty="0">
              <a:latin typeface="Helvetica Neue" panose="020B0604020202020204" pitchFamily="34" charset="0"/>
            </a:rPr>
            <a:t>Lorem ipsum dolor sit </a:t>
          </a:r>
          <a:r>
            <a:rPr lang="en-US" sz="1200" dirty="0" err="1">
              <a:latin typeface="Helvetica Neue" panose="020B0604020202020204" pitchFamily="34" charset="0"/>
            </a:rPr>
            <a:t>amet</a:t>
          </a:r>
          <a:r>
            <a:rPr lang="en-US" sz="1200" dirty="0">
              <a:latin typeface="Helvetica Neue" panose="020B0604020202020204" pitchFamily="34" charset="0"/>
            </a:rPr>
            <a:t>, </a:t>
          </a:r>
          <a:r>
            <a:rPr lang="en-US" sz="1200" dirty="0" err="1">
              <a:latin typeface="Helvetica Neue" panose="020B0604020202020204" pitchFamily="34" charset="0"/>
            </a:rPr>
            <a:t>consectetur</a:t>
          </a:r>
          <a:r>
            <a:rPr lang="en-US" sz="1200" dirty="0">
              <a:latin typeface="Helvetica Neue" panose="020B0604020202020204" pitchFamily="34" charset="0"/>
            </a:rPr>
            <a:t> </a:t>
          </a:r>
          <a:r>
            <a:rPr lang="en-US" sz="1200" dirty="0" err="1">
              <a:latin typeface="Helvetica Neue" panose="020B0604020202020204" pitchFamily="34" charset="0"/>
            </a:rPr>
            <a:t>adipiscing</a:t>
          </a:r>
          <a:r>
            <a:rPr lang="en-US" sz="1200" dirty="0">
              <a:latin typeface="Helvetica Neue" panose="020B0604020202020204" pitchFamily="34" charset="0"/>
            </a:rPr>
            <a:t> </a:t>
          </a:r>
          <a:r>
            <a:rPr lang="en-US" sz="1200" dirty="0" err="1">
              <a:latin typeface="Helvetica Neue" panose="020B0604020202020204" pitchFamily="34" charset="0"/>
            </a:rPr>
            <a:t>elit</a:t>
          </a:r>
          <a:r>
            <a:rPr lang="en-US" sz="1200" dirty="0">
              <a:latin typeface="Helvetica Neue" panose="020B0604020202020204" pitchFamily="34" charset="0"/>
            </a:rPr>
            <a:t>. Nam ac </a:t>
          </a:r>
          <a:r>
            <a:rPr lang="en-US" sz="1200" dirty="0" err="1">
              <a:latin typeface="Helvetica Neue" panose="020B0604020202020204" pitchFamily="34" charset="0"/>
            </a:rPr>
            <a:t>tincidunt</a:t>
          </a:r>
          <a:r>
            <a:rPr lang="en-US" sz="1200" dirty="0">
              <a:latin typeface="Helvetica Neue" panose="020B0604020202020204" pitchFamily="34" charset="0"/>
            </a:rPr>
            <a:t> </a:t>
          </a:r>
          <a:r>
            <a:rPr lang="en-US" sz="1200" dirty="0" err="1">
              <a:latin typeface="Helvetica Neue" panose="020B0604020202020204" pitchFamily="34" charset="0"/>
            </a:rPr>
            <a:t>turpis</a:t>
          </a:r>
          <a:r>
            <a:rPr lang="en-US" sz="1200" dirty="0">
              <a:latin typeface="Helvetica Neue" panose="020B0604020202020204" pitchFamily="34" charset="0"/>
            </a:rPr>
            <a:t>. </a:t>
          </a:r>
          <a:r>
            <a:rPr lang="en-US" sz="1200" dirty="0" err="1">
              <a:latin typeface="Helvetica Neue" panose="020B0604020202020204" pitchFamily="34" charset="0"/>
            </a:rPr>
            <a:t>Ut</a:t>
          </a:r>
          <a:r>
            <a:rPr lang="en-US" sz="1200" dirty="0">
              <a:latin typeface="Helvetica Neue" panose="020B0604020202020204" pitchFamily="34" charset="0"/>
            </a:rPr>
            <a:t> dui </a:t>
          </a:r>
          <a:r>
            <a:rPr lang="en-US" sz="1200" dirty="0" err="1">
              <a:latin typeface="Helvetica Neue" panose="020B0604020202020204" pitchFamily="34" charset="0"/>
            </a:rPr>
            <a:t>urna</a:t>
          </a:r>
          <a:r>
            <a:rPr lang="en-US" sz="1200" dirty="0">
              <a:latin typeface="Helvetica Neue" panose="020B0604020202020204" pitchFamily="34" charset="0"/>
            </a:rPr>
            <a:t>, </a:t>
          </a:r>
          <a:r>
            <a:rPr lang="en-US" sz="1200" dirty="0" err="1">
              <a:latin typeface="Helvetica Neue" panose="020B0604020202020204" pitchFamily="34" charset="0"/>
            </a:rPr>
            <a:t>tincidunt</a:t>
          </a:r>
          <a:r>
            <a:rPr lang="en-US" sz="1200" dirty="0">
              <a:latin typeface="Helvetica Neue" panose="020B0604020202020204" pitchFamily="34" charset="0"/>
            </a:rPr>
            <a:t> </a:t>
          </a:r>
          <a:r>
            <a:rPr lang="en-US" sz="1200" dirty="0" err="1">
              <a:latin typeface="Helvetica Neue" panose="020B0604020202020204" pitchFamily="34" charset="0"/>
            </a:rPr>
            <a:t>quis</a:t>
          </a:r>
          <a:r>
            <a:rPr lang="en-US" sz="1200" dirty="0">
              <a:latin typeface="Helvetica Neue" panose="020B0604020202020204" pitchFamily="34" charset="0"/>
            </a:rPr>
            <a:t> </a:t>
          </a:r>
          <a:r>
            <a:rPr lang="en-US" sz="1200" dirty="0" err="1">
              <a:latin typeface="Helvetica Neue" panose="020B0604020202020204" pitchFamily="34" charset="0"/>
            </a:rPr>
            <a:t>mauris</a:t>
          </a:r>
          <a:r>
            <a:rPr lang="en-US" sz="1200" dirty="0">
              <a:latin typeface="Helvetica Neue" panose="020B0604020202020204" pitchFamily="34" charset="0"/>
            </a:rPr>
            <a:t> id, </a:t>
          </a:r>
          <a:r>
            <a:rPr lang="en-US" sz="1200" dirty="0" err="1">
              <a:latin typeface="Helvetica Neue" panose="020B0604020202020204" pitchFamily="34" charset="0"/>
            </a:rPr>
            <a:t>egestas</a:t>
          </a:r>
          <a:r>
            <a:rPr lang="en-US" sz="1200" dirty="0">
              <a:latin typeface="Helvetica Neue" panose="020B0604020202020204" pitchFamily="34" charset="0"/>
            </a:rPr>
            <a:t> </a:t>
          </a:r>
          <a:r>
            <a:rPr lang="en-US" sz="1200" dirty="0" err="1">
              <a:latin typeface="Helvetica Neue" panose="020B0604020202020204" pitchFamily="34" charset="0"/>
            </a:rPr>
            <a:t>egestas</a:t>
          </a:r>
          <a:r>
            <a:rPr lang="en-US" sz="1200" dirty="0">
              <a:latin typeface="Helvetica Neue" panose="020B0604020202020204" pitchFamily="34" charset="0"/>
            </a:rPr>
            <a:t> </a:t>
          </a:r>
          <a:r>
            <a:rPr lang="en-US" sz="1200" dirty="0" err="1">
              <a:latin typeface="Helvetica Neue" panose="020B0604020202020204" pitchFamily="34" charset="0"/>
            </a:rPr>
            <a:t>tellus</a:t>
          </a:r>
          <a:r>
            <a:rPr lang="en-US" sz="1200" dirty="0">
              <a:latin typeface="Helvetica Neue" panose="020B0604020202020204" pitchFamily="34" charset="0"/>
            </a:rPr>
            <a:t>. </a:t>
          </a:r>
          <a:r>
            <a:rPr lang="en-US" sz="1200" dirty="0" err="1">
              <a:latin typeface="Helvetica Neue" panose="020B0604020202020204" pitchFamily="34" charset="0"/>
            </a:rPr>
            <a:t>Nulla</a:t>
          </a:r>
          <a:r>
            <a:rPr lang="en-US" sz="1200" dirty="0">
              <a:latin typeface="Helvetica Neue" panose="020B0604020202020204" pitchFamily="34" charset="0"/>
            </a:rPr>
            <a:t> </a:t>
          </a:r>
          <a:r>
            <a:rPr lang="en-US" sz="1200" dirty="0" err="1">
              <a:latin typeface="Helvetica Neue" panose="020B0604020202020204" pitchFamily="34" charset="0"/>
            </a:rPr>
            <a:t>facilisi</a:t>
          </a:r>
          <a:r>
            <a:rPr lang="en-US" sz="1200" dirty="0">
              <a:latin typeface="Helvetica Neue" panose="020B0604020202020204" pitchFamily="34" charset="0"/>
            </a:rPr>
            <a:t>. Dui id </a:t>
          </a:r>
          <a:r>
            <a:rPr lang="en-US" sz="1200" dirty="0" err="1">
              <a:latin typeface="Helvetica Neue" panose="020B0604020202020204" pitchFamily="34" charset="0"/>
            </a:rPr>
            <a:t>lacinia</a:t>
          </a:r>
          <a:r>
            <a:rPr lang="en-US" sz="1200" dirty="0">
              <a:latin typeface="Helvetica Neue" panose="020B0604020202020204" pitchFamily="34" charset="0"/>
            </a:rPr>
            <a:t> vel.</a:t>
          </a:r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0.04595</cdr:x>
      <cdr:y>0.7115</cdr:y>
    </cdr:from>
    <cdr:to>
      <cdr:x>0.95203</cdr:x>
      <cdr:y>0.77112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10948" y="3736126"/>
          <a:ext cx="2187757" cy="313052"/>
        </a:xfrm>
        <a:prstGeom xmlns:a="http://schemas.openxmlformats.org/drawingml/2006/main" prst="rect">
          <a:avLst/>
        </a:prstGeom>
        <a:ln xmlns:a="http://schemas.openxmlformats.org/drawingml/2006/main" w="38100">
          <a:solidFill>
            <a:schemeClr val="tx1"/>
          </a:solidFill>
        </a:ln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400" dirty="0">
              <a:solidFill>
                <a:schemeClr val="tx2"/>
              </a:solidFill>
              <a:latin typeface="SJSU Spartan Bold" panose="02000000000000000000" pitchFamily="2" charset="0"/>
            </a:rPr>
            <a:t>Assets 250,000</a:t>
          </a:r>
        </a:p>
      </cdr:txBody>
    </cdr:sp>
  </cdr:relSizeAnchor>
  <cdr:relSizeAnchor xmlns:cdr="http://schemas.openxmlformats.org/drawingml/2006/chartDrawing">
    <cdr:from>
      <cdr:x>0.04595</cdr:x>
      <cdr:y>0.80328</cdr:y>
    </cdr:from>
    <cdr:to>
      <cdr:x>0.9465</cdr:x>
      <cdr:y>1</cdr:y>
    </cdr:to>
    <cdr:sp macro="" textlink="">
      <cdr:nvSpPr>
        <cdr:cNvPr id="3" name="Rectangle 2"/>
        <cdr:cNvSpPr/>
      </cdr:nvSpPr>
      <cdr:spPr>
        <a:xfrm xmlns:a="http://schemas.openxmlformats.org/drawingml/2006/main">
          <a:off x="133427" y="4218067"/>
          <a:ext cx="2614863" cy="103298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en-US" sz="1100" dirty="0">
              <a:solidFill>
                <a:schemeClr val="tx1"/>
              </a:solidFill>
              <a:latin typeface="SJSU Spartan Regular" panose="02000000000000000000" pitchFamily="2" charset="0"/>
            </a:rPr>
            <a:t>Lorem</a:t>
          </a:r>
          <a:r>
            <a:rPr lang="en-US" sz="1100" baseline="0" dirty="0">
              <a:solidFill>
                <a:schemeClr val="tx1"/>
              </a:solidFill>
              <a:latin typeface="SJSU Spartan Regular" panose="02000000000000000000" pitchFamily="2" charset="0"/>
            </a:rPr>
            <a:t> ipsum dolor sit </a:t>
          </a:r>
          <a:r>
            <a:rPr lang="en-US" sz="1100" baseline="0" dirty="0" err="1">
              <a:solidFill>
                <a:schemeClr val="tx1"/>
              </a:solidFill>
              <a:latin typeface="SJSU Spartan Regular" panose="02000000000000000000" pitchFamily="2" charset="0"/>
            </a:rPr>
            <a:t>amet</a:t>
          </a:r>
          <a:r>
            <a:rPr lang="en-US" sz="1100" baseline="0" dirty="0">
              <a:solidFill>
                <a:schemeClr val="tx1"/>
              </a:solidFill>
              <a:latin typeface="SJSU Spartan Regular" panose="02000000000000000000" pitchFamily="2" charset="0"/>
            </a:rPr>
            <a:t>, </a:t>
          </a:r>
          <a:r>
            <a:rPr lang="en-US" sz="1100" baseline="0" dirty="0" err="1">
              <a:solidFill>
                <a:schemeClr val="tx1"/>
              </a:solidFill>
              <a:latin typeface="SJSU Spartan Regular" panose="02000000000000000000" pitchFamily="2" charset="0"/>
            </a:rPr>
            <a:t>conectetur</a:t>
          </a:r>
          <a:r>
            <a:rPr lang="en-US" sz="1100" baseline="0" dirty="0">
              <a:solidFill>
                <a:schemeClr val="tx1"/>
              </a:solidFill>
              <a:latin typeface="SJSU Spartan Regular" panose="02000000000000000000" pitchFamily="2" charset="0"/>
            </a:rPr>
            <a:t> </a:t>
          </a:r>
          <a:r>
            <a:rPr lang="en-US" sz="1100" baseline="0" dirty="0" err="1">
              <a:solidFill>
                <a:schemeClr val="tx1"/>
              </a:solidFill>
              <a:latin typeface="SJSU Spartan Regular" panose="02000000000000000000" pitchFamily="2" charset="0"/>
            </a:rPr>
            <a:t>adipiscing</a:t>
          </a:r>
          <a:r>
            <a:rPr lang="en-US" sz="1100" baseline="0" dirty="0">
              <a:solidFill>
                <a:schemeClr val="tx1"/>
              </a:solidFill>
              <a:latin typeface="SJSU Spartan Regular" panose="02000000000000000000" pitchFamily="2" charset="0"/>
            </a:rPr>
            <a:t> </a:t>
          </a:r>
          <a:r>
            <a:rPr lang="en-US" sz="1100" baseline="0" dirty="0" err="1">
              <a:solidFill>
                <a:schemeClr val="tx1"/>
              </a:solidFill>
              <a:latin typeface="SJSU Spartan Regular" panose="02000000000000000000" pitchFamily="2" charset="0"/>
            </a:rPr>
            <a:t>elit</a:t>
          </a:r>
          <a:r>
            <a:rPr lang="en-US" sz="1100" baseline="0" dirty="0">
              <a:solidFill>
                <a:schemeClr val="tx1"/>
              </a:solidFill>
              <a:latin typeface="SJSU Spartan Regular" panose="02000000000000000000" pitchFamily="2" charset="0"/>
            </a:rPr>
            <a:t>. </a:t>
          </a:r>
          <a:r>
            <a:rPr lang="en-US" sz="1100" baseline="0" dirty="0" err="1">
              <a:solidFill>
                <a:schemeClr val="tx1"/>
              </a:solidFill>
              <a:latin typeface="SJSU Spartan Regular" panose="02000000000000000000" pitchFamily="2" charset="0"/>
            </a:rPr>
            <a:t>Aliquam</a:t>
          </a:r>
          <a:r>
            <a:rPr lang="en-US" sz="1100" baseline="0" dirty="0">
              <a:solidFill>
                <a:schemeClr val="tx1"/>
              </a:solidFill>
              <a:latin typeface="SJSU Spartan Regular" panose="02000000000000000000" pitchFamily="2" charset="0"/>
            </a:rPr>
            <a:t> non </a:t>
          </a:r>
          <a:r>
            <a:rPr lang="en-US" sz="1100" baseline="0" dirty="0" err="1">
              <a:solidFill>
                <a:schemeClr val="tx1"/>
              </a:solidFill>
              <a:latin typeface="SJSU Spartan Regular" panose="02000000000000000000" pitchFamily="2" charset="0"/>
            </a:rPr>
            <a:t>sem</a:t>
          </a:r>
          <a:r>
            <a:rPr lang="en-US" sz="1100" baseline="0" dirty="0">
              <a:solidFill>
                <a:schemeClr val="tx1"/>
              </a:solidFill>
              <a:latin typeface="SJSU Spartan Regular" panose="02000000000000000000" pitchFamily="2" charset="0"/>
            </a:rPr>
            <a:t> </a:t>
          </a:r>
          <a:r>
            <a:rPr lang="en-US" sz="1100" baseline="0" dirty="0" err="1">
              <a:solidFill>
                <a:schemeClr val="tx1"/>
              </a:solidFill>
              <a:latin typeface="SJSU Spartan Regular" panose="02000000000000000000" pitchFamily="2" charset="0"/>
            </a:rPr>
            <a:t>mauria</a:t>
          </a:r>
          <a:r>
            <a:rPr lang="en-US" sz="1100" baseline="0" dirty="0">
              <a:solidFill>
                <a:schemeClr val="tx1"/>
              </a:solidFill>
              <a:latin typeface="SJSU Spartan Regular" panose="02000000000000000000" pitchFamily="2" charset="0"/>
            </a:rPr>
            <a:t>.</a:t>
          </a:r>
          <a:endParaRPr lang="en-US" sz="1100" dirty="0">
            <a:solidFill>
              <a:schemeClr val="tx1"/>
            </a:solidFill>
            <a:latin typeface="SJSU Spartan Regular" panose="02000000000000000000" pitchFamily="2" charset="0"/>
          </a:endParaRPr>
        </a:p>
      </cdr:txBody>
    </cdr: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0.04462</cdr:x>
      <cdr:y>0.7115</cdr:y>
    </cdr:from>
    <cdr:to>
      <cdr:x>0.9565</cdr:x>
      <cdr:y>0.77112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84273" y="3736125"/>
          <a:ext cx="3765905" cy="313053"/>
        </a:xfrm>
        <a:prstGeom xmlns:a="http://schemas.openxmlformats.org/drawingml/2006/main" prst="rect">
          <a:avLst/>
        </a:prstGeom>
        <a:ln xmlns:a="http://schemas.openxmlformats.org/drawingml/2006/main" w="38100">
          <a:solidFill>
            <a:schemeClr val="tx1"/>
          </a:solidFill>
        </a:ln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400" dirty="0">
              <a:solidFill>
                <a:schemeClr val="tx2"/>
              </a:solidFill>
              <a:latin typeface="SJSU Spartan Bold" panose="02000000000000000000" pitchFamily="2" charset="0"/>
            </a:rPr>
            <a:t>Assets 250,000</a:t>
          </a:r>
        </a:p>
      </cdr:txBody>
    </cdr:sp>
  </cdr:relSizeAnchor>
  <cdr:relSizeAnchor xmlns:cdr="http://schemas.openxmlformats.org/drawingml/2006/chartDrawing">
    <cdr:from>
      <cdr:x>0.04171</cdr:x>
      <cdr:y>0.80328</cdr:y>
    </cdr:from>
    <cdr:to>
      <cdr:x>0.95067</cdr:x>
      <cdr:y>1</cdr:y>
    </cdr:to>
    <cdr:sp macro="" textlink="">
      <cdr:nvSpPr>
        <cdr:cNvPr id="3" name="Rectangle 2"/>
        <cdr:cNvSpPr/>
      </cdr:nvSpPr>
      <cdr:spPr>
        <a:xfrm xmlns:a="http://schemas.openxmlformats.org/drawingml/2006/main">
          <a:off x="229681" y="4352707"/>
          <a:ext cx="5005136" cy="106596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en-US" sz="1100" dirty="0">
              <a:solidFill>
                <a:schemeClr val="tx1"/>
              </a:solidFill>
              <a:latin typeface="SJSU Spartan Regular" panose="02000000000000000000" pitchFamily="2" charset="0"/>
            </a:rPr>
            <a:t>Lorem</a:t>
          </a:r>
          <a:r>
            <a:rPr lang="en-US" sz="1100" baseline="0" dirty="0">
              <a:solidFill>
                <a:schemeClr val="tx1"/>
              </a:solidFill>
              <a:latin typeface="SJSU Spartan Regular" panose="02000000000000000000" pitchFamily="2" charset="0"/>
            </a:rPr>
            <a:t> ipsum dolor sit </a:t>
          </a:r>
          <a:r>
            <a:rPr lang="en-US" sz="1100" baseline="0" dirty="0" err="1">
              <a:solidFill>
                <a:schemeClr val="tx1"/>
              </a:solidFill>
              <a:latin typeface="SJSU Spartan Regular" panose="02000000000000000000" pitchFamily="2" charset="0"/>
            </a:rPr>
            <a:t>amet</a:t>
          </a:r>
          <a:r>
            <a:rPr lang="en-US" sz="1100" baseline="0" dirty="0">
              <a:solidFill>
                <a:schemeClr val="tx1"/>
              </a:solidFill>
              <a:latin typeface="SJSU Spartan Regular" panose="02000000000000000000" pitchFamily="2" charset="0"/>
            </a:rPr>
            <a:t>, </a:t>
          </a:r>
          <a:r>
            <a:rPr lang="en-US" sz="1100" baseline="0" dirty="0" err="1">
              <a:solidFill>
                <a:schemeClr val="tx1"/>
              </a:solidFill>
              <a:latin typeface="SJSU Spartan Regular" panose="02000000000000000000" pitchFamily="2" charset="0"/>
            </a:rPr>
            <a:t>conectetur</a:t>
          </a:r>
          <a:r>
            <a:rPr lang="en-US" sz="1100" baseline="0" dirty="0">
              <a:solidFill>
                <a:schemeClr val="tx1"/>
              </a:solidFill>
              <a:latin typeface="SJSU Spartan Regular" panose="02000000000000000000" pitchFamily="2" charset="0"/>
            </a:rPr>
            <a:t> </a:t>
          </a:r>
          <a:r>
            <a:rPr lang="en-US" sz="1100" baseline="0" dirty="0" err="1">
              <a:solidFill>
                <a:schemeClr val="tx1"/>
              </a:solidFill>
              <a:latin typeface="SJSU Spartan Regular" panose="02000000000000000000" pitchFamily="2" charset="0"/>
            </a:rPr>
            <a:t>adipiscing</a:t>
          </a:r>
          <a:r>
            <a:rPr lang="en-US" sz="1100" baseline="0" dirty="0">
              <a:solidFill>
                <a:schemeClr val="tx1"/>
              </a:solidFill>
              <a:latin typeface="SJSU Spartan Regular" panose="02000000000000000000" pitchFamily="2" charset="0"/>
            </a:rPr>
            <a:t> </a:t>
          </a:r>
          <a:r>
            <a:rPr lang="en-US" sz="1100" baseline="0" dirty="0" err="1">
              <a:solidFill>
                <a:schemeClr val="tx1"/>
              </a:solidFill>
              <a:latin typeface="SJSU Spartan Regular" panose="02000000000000000000" pitchFamily="2" charset="0"/>
            </a:rPr>
            <a:t>elit</a:t>
          </a:r>
          <a:r>
            <a:rPr lang="en-US" sz="1100" baseline="0" dirty="0">
              <a:solidFill>
                <a:schemeClr val="tx1"/>
              </a:solidFill>
              <a:latin typeface="SJSU Spartan Regular" panose="02000000000000000000" pitchFamily="2" charset="0"/>
            </a:rPr>
            <a:t>. </a:t>
          </a:r>
          <a:r>
            <a:rPr lang="en-US" sz="1100" baseline="0" dirty="0" err="1">
              <a:solidFill>
                <a:schemeClr val="tx1"/>
              </a:solidFill>
              <a:latin typeface="SJSU Spartan Regular" panose="02000000000000000000" pitchFamily="2" charset="0"/>
            </a:rPr>
            <a:t>Aliquam</a:t>
          </a:r>
          <a:r>
            <a:rPr lang="en-US" sz="1100" baseline="0" dirty="0">
              <a:solidFill>
                <a:schemeClr val="tx1"/>
              </a:solidFill>
              <a:latin typeface="SJSU Spartan Regular" panose="02000000000000000000" pitchFamily="2" charset="0"/>
            </a:rPr>
            <a:t> non </a:t>
          </a:r>
          <a:r>
            <a:rPr lang="en-US" sz="1100" baseline="0" dirty="0" err="1">
              <a:solidFill>
                <a:schemeClr val="tx1"/>
              </a:solidFill>
              <a:latin typeface="SJSU Spartan Regular" panose="02000000000000000000" pitchFamily="2" charset="0"/>
            </a:rPr>
            <a:t>sem</a:t>
          </a:r>
          <a:r>
            <a:rPr lang="en-US" sz="1100" baseline="0" dirty="0">
              <a:solidFill>
                <a:schemeClr val="tx1"/>
              </a:solidFill>
              <a:latin typeface="SJSU Spartan Regular" panose="02000000000000000000" pitchFamily="2" charset="0"/>
            </a:rPr>
            <a:t> </a:t>
          </a:r>
          <a:r>
            <a:rPr lang="en-US" sz="1100" baseline="0" dirty="0" err="1">
              <a:solidFill>
                <a:schemeClr val="tx1"/>
              </a:solidFill>
              <a:latin typeface="SJSU Spartan Regular" panose="02000000000000000000" pitchFamily="2" charset="0"/>
            </a:rPr>
            <a:t>mauria</a:t>
          </a:r>
          <a:r>
            <a:rPr lang="en-US" sz="1100" baseline="0" dirty="0">
              <a:solidFill>
                <a:schemeClr val="tx1"/>
              </a:solidFill>
              <a:latin typeface="SJSU Spartan Regular" panose="02000000000000000000" pitchFamily="2" charset="0"/>
            </a:rPr>
            <a:t> </a:t>
          </a:r>
          <a:r>
            <a:rPr lang="en-US" sz="1100" baseline="0" dirty="0" err="1">
              <a:solidFill>
                <a:schemeClr val="tx1"/>
              </a:solidFill>
              <a:latin typeface="SJSU Spartan Regular" panose="02000000000000000000" pitchFamily="2" charset="0"/>
            </a:rPr>
            <a:t>adipiacing</a:t>
          </a:r>
          <a:r>
            <a:rPr lang="en-US" sz="1100" baseline="0" dirty="0">
              <a:solidFill>
                <a:schemeClr val="tx1"/>
              </a:solidFill>
              <a:latin typeface="SJSU Spartan Regular" panose="02000000000000000000" pitchFamily="2" charset="0"/>
            </a:rPr>
            <a:t> </a:t>
          </a:r>
          <a:r>
            <a:rPr lang="en-US" sz="1100" baseline="0" dirty="0" err="1">
              <a:solidFill>
                <a:schemeClr val="tx1"/>
              </a:solidFill>
              <a:latin typeface="SJSU Spartan Regular" panose="02000000000000000000" pitchFamily="2" charset="0"/>
            </a:rPr>
            <a:t>elit</a:t>
          </a:r>
          <a:r>
            <a:rPr lang="en-US" sz="1100" baseline="0" dirty="0">
              <a:solidFill>
                <a:schemeClr val="tx1"/>
              </a:solidFill>
              <a:latin typeface="SJSU Spartan Regular" panose="02000000000000000000" pitchFamily="2" charset="0"/>
            </a:rPr>
            <a:t>. </a:t>
          </a:r>
          <a:r>
            <a:rPr lang="en-US" sz="1100" baseline="0" dirty="0" err="1">
              <a:solidFill>
                <a:schemeClr val="tx1"/>
              </a:solidFill>
              <a:latin typeface="SJSU Spartan Regular" panose="02000000000000000000" pitchFamily="2" charset="0"/>
            </a:rPr>
            <a:t>Aliquam</a:t>
          </a:r>
          <a:r>
            <a:rPr lang="en-US" sz="1100" baseline="0" dirty="0">
              <a:solidFill>
                <a:schemeClr val="tx1"/>
              </a:solidFill>
              <a:latin typeface="SJSU Spartan Regular" panose="02000000000000000000" pitchFamily="2" charset="0"/>
            </a:rPr>
            <a:t> non </a:t>
          </a:r>
          <a:r>
            <a:rPr lang="en-US" sz="1100" baseline="0" dirty="0" err="1">
              <a:solidFill>
                <a:schemeClr val="tx1"/>
              </a:solidFill>
              <a:latin typeface="SJSU Spartan Regular" panose="02000000000000000000" pitchFamily="2" charset="0"/>
            </a:rPr>
            <a:t>sem</a:t>
          </a:r>
          <a:r>
            <a:rPr lang="en-US" sz="1100" baseline="0" dirty="0">
              <a:solidFill>
                <a:schemeClr val="tx1"/>
              </a:solidFill>
              <a:latin typeface="SJSU Spartan Regular" panose="02000000000000000000" pitchFamily="2" charset="0"/>
            </a:rPr>
            <a:t> </a:t>
          </a:r>
          <a:r>
            <a:rPr lang="en-US" sz="1100" baseline="0" dirty="0" err="1">
              <a:solidFill>
                <a:schemeClr val="tx1"/>
              </a:solidFill>
              <a:latin typeface="SJSU Spartan Regular" panose="02000000000000000000" pitchFamily="2" charset="0"/>
            </a:rPr>
            <a:t>mauria</a:t>
          </a:r>
          <a:r>
            <a:rPr lang="en-US" sz="1100" baseline="0" dirty="0">
              <a:solidFill>
                <a:schemeClr val="tx1"/>
              </a:solidFill>
              <a:latin typeface="SJSU Spartan Regular" panose="02000000000000000000" pitchFamily="2" charset="0"/>
            </a:rPr>
            <a:t> </a:t>
          </a:r>
          <a:r>
            <a:rPr lang="en-US" sz="1100" baseline="0" dirty="0" err="1">
              <a:solidFill>
                <a:schemeClr val="tx1"/>
              </a:solidFill>
              <a:latin typeface="SJSU Spartan Regular" panose="02000000000000000000" pitchFamily="2" charset="0"/>
            </a:rPr>
            <a:t>noborust</a:t>
          </a:r>
          <a:r>
            <a:rPr lang="en-US" sz="1100" baseline="0" dirty="0">
              <a:solidFill>
                <a:schemeClr val="tx1"/>
              </a:solidFill>
              <a:latin typeface="SJSU Spartan Regular" panose="02000000000000000000" pitchFamily="2" charset="0"/>
            </a:rPr>
            <a:t> </a:t>
          </a:r>
          <a:r>
            <a:rPr lang="en-US" sz="1100" baseline="0" dirty="0" err="1">
              <a:solidFill>
                <a:schemeClr val="tx1"/>
              </a:solidFill>
              <a:latin typeface="SJSU Spartan Regular" panose="02000000000000000000" pitchFamily="2" charset="0"/>
            </a:rPr>
            <a:t>jaobroaibi</a:t>
          </a:r>
          <a:r>
            <a:rPr lang="en-US" sz="1100" baseline="0" dirty="0">
              <a:solidFill>
                <a:schemeClr val="tx1"/>
              </a:solidFill>
              <a:latin typeface="SJSU Spartan Regular" panose="02000000000000000000" pitchFamily="2" charset="0"/>
            </a:rPr>
            <a:t>.</a:t>
          </a:r>
          <a:endParaRPr lang="en-US" sz="1100" dirty="0">
            <a:solidFill>
              <a:schemeClr val="tx1"/>
            </a:solidFill>
            <a:latin typeface="SJSU Spartan Regular" panose="02000000000000000000" pitchFamily="2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0.07447</cdr:x>
      <cdr:y>0.64144</cdr:y>
    </cdr:from>
    <cdr:to>
      <cdr:x>0.92553</cdr:x>
      <cdr:y>0.96118</cdr:y>
    </cdr:to>
    <cdr:sp macro="" textlink="">
      <cdr:nvSpPr>
        <cdr:cNvPr id="3" name="Rectangle 2"/>
        <cdr:cNvSpPr/>
      </cdr:nvSpPr>
      <cdr:spPr>
        <a:xfrm xmlns:a="http://schemas.openxmlformats.org/drawingml/2006/main">
          <a:off x="311612" y="3475758"/>
          <a:ext cx="3561347" cy="1732548"/>
        </a:xfrm>
        <a:prstGeom xmlns:a="http://schemas.openxmlformats.org/drawingml/2006/main" prst="rect">
          <a:avLst/>
        </a:prstGeom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just">
            <a:lnSpc>
              <a:spcPct val="150000"/>
            </a:lnSpc>
          </a:pPr>
          <a:r>
            <a:rPr lang="en-US" sz="1200" dirty="0">
              <a:latin typeface="Helvetica Neue" panose="020B0604020202020204" pitchFamily="34" charset="0"/>
            </a:rPr>
            <a:t>Lorem ipsum dolor sit </a:t>
          </a:r>
          <a:r>
            <a:rPr lang="en-US" sz="1200" dirty="0" err="1">
              <a:latin typeface="Helvetica Neue" panose="020B0604020202020204" pitchFamily="34" charset="0"/>
            </a:rPr>
            <a:t>amet</a:t>
          </a:r>
          <a:r>
            <a:rPr lang="en-US" sz="1200" dirty="0">
              <a:latin typeface="Helvetica Neue" panose="020B0604020202020204" pitchFamily="34" charset="0"/>
            </a:rPr>
            <a:t>, </a:t>
          </a:r>
          <a:r>
            <a:rPr lang="en-US" sz="1200" dirty="0" err="1">
              <a:latin typeface="Helvetica Neue" panose="020B0604020202020204" pitchFamily="34" charset="0"/>
            </a:rPr>
            <a:t>consectetur</a:t>
          </a:r>
          <a:r>
            <a:rPr lang="en-US" sz="1200" dirty="0">
              <a:latin typeface="Helvetica Neue" panose="020B0604020202020204" pitchFamily="34" charset="0"/>
            </a:rPr>
            <a:t> </a:t>
          </a:r>
          <a:r>
            <a:rPr lang="en-US" sz="1200" dirty="0" err="1">
              <a:latin typeface="Helvetica Neue" panose="020B0604020202020204" pitchFamily="34" charset="0"/>
            </a:rPr>
            <a:t>adipiscing</a:t>
          </a:r>
          <a:r>
            <a:rPr lang="en-US" sz="1200" dirty="0">
              <a:latin typeface="Helvetica Neue" panose="020B0604020202020204" pitchFamily="34" charset="0"/>
            </a:rPr>
            <a:t> </a:t>
          </a:r>
          <a:r>
            <a:rPr lang="en-US" sz="1200" dirty="0" err="1">
              <a:latin typeface="Helvetica Neue" panose="020B0604020202020204" pitchFamily="34" charset="0"/>
            </a:rPr>
            <a:t>elit</a:t>
          </a:r>
          <a:r>
            <a:rPr lang="en-US" sz="1200" dirty="0">
              <a:latin typeface="Helvetica Neue" panose="020B0604020202020204" pitchFamily="34" charset="0"/>
            </a:rPr>
            <a:t>. Nam ac </a:t>
          </a:r>
          <a:r>
            <a:rPr lang="en-US" sz="1200" dirty="0" err="1">
              <a:latin typeface="Helvetica Neue" panose="020B0604020202020204" pitchFamily="34" charset="0"/>
            </a:rPr>
            <a:t>tincidunt</a:t>
          </a:r>
          <a:r>
            <a:rPr lang="en-US" sz="1200" dirty="0">
              <a:latin typeface="Helvetica Neue" panose="020B0604020202020204" pitchFamily="34" charset="0"/>
            </a:rPr>
            <a:t> </a:t>
          </a:r>
          <a:r>
            <a:rPr lang="en-US" sz="1200" dirty="0" err="1">
              <a:latin typeface="Helvetica Neue" panose="020B0604020202020204" pitchFamily="34" charset="0"/>
            </a:rPr>
            <a:t>turpis</a:t>
          </a:r>
          <a:r>
            <a:rPr lang="en-US" sz="1200" dirty="0">
              <a:latin typeface="Helvetica Neue" panose="020B0604020202020204" pitchFamily="34" charset="0"/>
            </a:rPr>
            <a:t>. </a:t>
          </a:r>
          <a:r>
            <a:rPr lang="en-US" sz="1200" dirty="0" err="1">
              <a:latin typeface="Helvetica Neue" panose="020B0604020202020204" pitchFamily="34" charset="0"/>
            </a:rPr>
            <a:t>Ut</a:t>
          </a:r>
          <a:r>
            <a:rPr lang="en-US" sz="1200" dirty="0">
              <a:latin typeface="Helvetica Neue" panose="020B0604020202020204" pitchFamily="34" charset="0"/>
            </a:rPr>
            <a:t> dui </a:t>
          </a:r>
          <a:r>
            <a:rPr lang="en-US" sz="1200" dirty="0" err="1">
              <a:latin typeface="Helvetica Neue" panose="020B0604020202020204" pitchFamily="34" charset="0"/>
            </a:rPr>
            <a:t>urna</a:t>
          </a:r>
          <a:r>
            <a:rPr lang="en-US" sz="1200" dirty="0">
              <a:latin typeface="Helvetica Neue" panose="020B0604020202020204" pitchFamily="34" charset="0"/>
            </a:rPr>
            <a:t>, </a:t>
          </a:r>
          <a:r>
            <a:rPr lang="en-US" sz="1200" dirty="0" err="1">
              <a:latin typeface="Helvetica Neue" panose="020B0604020202020204" pitchFamily="34" charset="0"/>
            </a:rPr>
            <a:t>tincidunt</a:t>
          </a:r>
          <a:r>
            <a:rPr lang="en-US" sz="1200" dirty="0">
              <a:latin typeface="Helvetica Neue" panose="020B0604020202020204" pitchFamily="34" charset="0"/>
            </a:rPr>
            <a:t> </a:t>
          </a:r>
          <a:r>
            <a:rPr lang="en-US" sz="1200" dirty="0" err="1">
              <a:latin typeface="Helvetica Neue" panose="020B0604020202020204" pitchFamily="34" charset="0"/>
            </a:rPr>
            <a:t>quis</a:t>
          </a:r>
          <a:r>
            <a:rPr lang="en-US" sz="1200" dirty="0">
              <a:latin typeface="Helvetica Neue" panose="020B0604020202020204" pitchFamily="34" charset="0"/>
            </a:rPr>
            <a:t> </a:t>
          </a:r>
          <a:r>
            <a:rPr lang="en-US" sz="1200" dirty="0" err="1">
              <a:latin typeface="Helvetica Neue" panose="020B0604020202020204" pitchFamily="34" charset="0"/>
            </a:rPr>
            <a:t>mauris</a:t>
          </a:r>
          <a:r>
            <a:rPr lang="en-US" sz="1200" dirty="0">
              <a:latin typeface="Helvetica Neue" panose="020B0604020202020204" pitchFamily="34" charset="0"/>
            </a:rPr>
            <a:t> id, </a:t>
          </a:r>
          <a:r>
            <a:rPr lang="en-US" sz="1200" dirty="0" err="1">
              <a:latin typeface="Helvetica Neue" panose="020B0604020202020204" pitchFamily="34" charset="0"/>
            </a:rPr>
            <a:t>egestas</a:t>
          </a:r>
          <a:r>
            <a:rPr lang="en-US" sz="1200" dirty="0">
              <a:latin typeface="Helvetica Neue" panose="020B0604020202020204" pitchFamily="34" charset="0"/>
            </a:rPr>
            <a:t> </a:t>
          </a:r>
          <a:r>
            <a:rPr lang="en-US" sz="1200" dirty="0" err="1">
              <a:latin typeface="Helvetica Neue" panose="020B0604020202020204" pitchFamily="34" charset="0"/>
            </a:rPr>
            <a:t>egestas</a:t>
          </a:r>
          <a:r>
            <a:rPr lang="en-US" sz="1200" dirty="0">
              <a:latin typeface="Helvetica Neue" panose="020B0604020202020204" pitchFamily="34" charset="0"/>
            </a:rPr>
            <a:t> </a:t>
          </a:r>
          <a:r>
            <a:rPr lang="en-US" sz="1200" dirty="0" err="1">
              <a:latin typeface="Helvetica Neue" panose="020B0604020202020204" pitchFamily="34" charset="0"/>
            </a:rPr>
            <a:t>tellus</a:t>
          </a:r>
          <a:r>
            <a:rPr lang="en-US" sz="1200" dirty="0">
              <a:latin typeface="Helvetica Neue" panose="020B0604020202020204" pitchFamily="34" charset="0"/>
            </a:rPr>
            <a:t>. </a:t>
          </a:r>
          <a:r>
            <a:rPr lang="en-US" sz="1200" dirty="0" err="1">
              <a:latin typeface="Helvetica Neue" panose="020B0604020202020204" pitchFamily="34" charset="0"/>
            </a:rPr>
            <a:t>Nulla</a:t>
          </a:r>
          <a:r>
            <a:rPr lang="en-US" sz="1200" dirty="0">
              <a:latin typeface="Helvetica Neue" panose="020B0604020202020204" pitchFamily="34" charset="0"/>
            </a:rPr>
            <a:t> </a:t>
          </a:r>
          <a:r>
            <a:rPr lang="en-US" sz="1200" dirty="0" err="1">
              <a:latin typeface="Helvetica Neue" panose="020B0604020202020204" pitchFamily="34" charset="0"/>
            </a:rPr>
            <a:t>facilisi</a:t>
          </a:r>
          <a:r>
            <a:rPr lang="en-US" sz="1200" dirty="0">
              <a:latin typeface="Helvetica Neue" panose="020B0604020202020204" pitchFamily="34" charset="0"/>
            </a:rPr>
            <a:t>. Dui id </a:t>
          </a:r>
          <a:r>
            <a:rPr lang="en-US" sz="1200" dirty="0" err="1">
              <a:latin typeface="Helvetica Neue" panose="020B0604020202020204" pitchFamily="34" charset="0"/>
            </a:rPr>
            <a:t>lacinia</a:t>
          </a:r>
          <a:r>
            <a:rPr lang="en-US" sz="1200" dirty="0">
              <a:latin typeface="Helvetica Neue" panose="020B0604020202020204" pitchFamily="34" charset="0"/>
            </a:rPr>
            <a:t> vel.</a:t>
          </a:r>
        </a:p>
      </cdr:txBody>
    </cdr:sp>
  </cdr:relSizeAnchor>
  <cdr:relSizeAnchor xmlns:cdr="http://schemas.openxmlformats.org/drawingml/2006/chartDrawing">
    <cdr:from>
      <cdr:x>0.31071</cdr:x>
      <cdr:y>0.36466</cdr:y>
    </cdr:from>
    <cdr:to>
      <cdr:x>0.68928</cdr:x>
      <cdr:y>0.47212</cdr:y>
    </cdr:to>
    <cdr:sp macro="" textlink="">
      <cdr:nvSpPr>
        <cdr:cNvPr id="5" name="Rectangle 4"/>
        <cdr:cNvSpPr/>
      </cdr:nvSpPr>
      <cdr:spPr>
        <a:xfrm xmlns:a="http://schemas.openxmlformats.org/drawingml/2006/main">
          <a:off x="894969" y="1975998"/>
          <a:ext cx="1090419" cy="582260"/>
        </a:xfrm>
        <a:prstGeom xmlns:a="http://schemas.openxmlformats.org/drawingml/2006/main" prst="rect">
          <a:avLst/>
        </a:prstGeom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000" dirty="0">
              <a:solidFill>
                <a:schemeClr val="bg1"/>
              </a:solidFill>
              <a:latin typeface="Helvetica Neue" panose="020B0604020202020204" pitchFamily="34" charset="0"/>
            </a:rPr>
            <a:t>Click</a:t>
          </a:r>
          <a:r>
            <a:rPr lang="en-US" sz="1000" baseline="0" dirty="0">
              <a:solidFill>
                <a:schemeClr val="bg1"/>
              </a:solidFill>
              <a:latin typeface="Helvetica Neue" panose="020B0604020202020204" pitchFamily="34" charset="0"/>
            </a:rPr>
            <a:t> here to enter descriptive text</a:t>
          </a:r>
          <a:endParaRPr lang="en-US" sz="1000" dirty="0">
            <a:solidFill>
              <a:schemeClr val="bg1"/>
            </a:solidFill>
            <a:latin typeface="Helvetica Neue" panose="020B0604020202020204" pitchFamily="34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0.07447</cdr:x>
      <cdr:y>0.64144</cdr:y>
    </cdr:from>
    <cdr:to>
      <cdr:x>0.92553</cdr:x>
      <cdr:y>0.96118</cdr:y>
    </cdr:to>
    <cdr:sp macro="" textlink="">
      <cdr:nvSpPr>
        <cdr:cNvPr id="3" name="Rectangle 2"/>
        <cdr:cNvSpPr/>
      </cdr:nvSpPr>
      <cdr:spPr>
        <a:xfrm xmlns:a="http://schemas.openxmlformats.org/drawingml/2006/main">
          <a:off x="311612" y="3475758"/>
          <a:ext cx="3561347" cy="1732548"/>
        </a:xfrm>
        <a:prstGeom xmlns:a="http://schemas.openxmlformats.org/drawingml/2006/main" prst="rect">
          <a:avLst/>
        </a:prstGeom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just">
            <a:lnSpc>
              <a:spcPct val="150000"/>
            </a:lnSpc>
          </a:pPr>
          <a:r>
            <a:rPr lang="en-US" sz="1200" dirty="0">
              <a:latin typeface="Helvetica Neue" panose="020B0604020202020204" pitchFamily="34" charset="0"/>
            </a:rPr>
            <a:t>Lorem ipsum dolor sit </a:t>
          </a:r>
          <a:r>
            <a:rPr lang="en-US" sz="1200" dirty="0" err="1">
              <a:latin typeface="Helvetica Neue" panose="020B0604020202020204" pitchFamily="34" charset="0"/>
            </a:rPr>
            <a:t>amet</a:t>
          </a:r>
          <a:r>
            <a:rPr lang="en-US" sz="1200" dirty="0">
              <a:latin typeface="Helvetica Neue" panose="020B0604020202020204" pitchFamily="34" charset="0"/>
            </a:rPr>
            <a:t>, </a:t>
          </a:r>
          <a:r>
            <a:rPr lang="en-US" sz="1200" dirty="0" err="1">
              <a:latin typeface="Helvetica Neue" panose="020B0604020202020204" pitchFamily="34" charset="0"/>
            </a:rPr>
            <a:t>consectetur</a:t>
          </a:r>
          <a:r>
            <a:rPr lang="en-US" sz="1200" dirty="0">
              <a:latin typeface="Helvetica Neue" panose="020B0604020202020204" pitchFamily="34" charset="0"/>
            </a:rPr>
            <a:t> </a:t>
          </a:r>
          <a:r>
            <a:rPr lang="en-US" sz="1200" dirty="0" err="1">
              <a:latin typeface="Helvetica Neue" panose="020B0604020202020204" pitchFamily="34" charset="0"/>
            </a:rPr>
            <a:t>adipiscing</a:t>
          </a:r>
          <a:r>
            <a:rPr lang="en-US" sz="1200" dirty="0">
              <a:latin typeface="Helvetica Neue" panose="020B0604020202020204" pitchFamily="34" charset="0"/>
            </a:rPr>
            <a:t> </a:t>
          </a:r>
          <a:r>
            <a:rPr lang="en-US" sz="1200" dirty="0" err="1">
              <a:latin typeface="Helvetica Neue" panose="020B0604020202020204" pitchFamily="34" charset="0"/>
            </a:rPr>
            <a:t>elit</a:t>
          </a:r>
          <a:r>
            <a:rPr lang="en-US" sz="1200" dirty="0">
              <a:latin typeface="Helvetica Neue" panose="020B0604020202020204" pitchFamily="34" charset="0"/>
            </a:rPr>
            <a:t>. Nam ac </a:t>
          </a:r>
          <a:r>
            <a:rPr lang="en-US" sz="1200" dirty="0" err="1">
              <a:latin typeface="Helvetica Neue" panose="020B0604020202020204" pitchFamily="34" charset="0"/>
            </a:rPr>
            <a:t>tincidunt</a:t>
          </a:r>
          <a:r>
            <a:rPr lang="en-US" sz="1200" dirty="0">
              <a:latin typeface="Helvetica Neue" panose="020B0604020202020204" pitchFamily="34" charset="0"/>
            </a:rPr>
            <a:t> </a:t>
          </a:r>
          <a:r>
            <a:rPr lang="en-US" sz="1200" dirty="0" err="1">
              <a:latin typeface="Helvetica Neue" panose="020B0604020202020204" pitchFamily="34" charset="0"/>
            </a:rPr>
            <a:t>turpis</a:t>
          </a:r>
          <a:r>
            <a:rPr lang="en-US" sz="1200" dirty="0">
              <a:latin typeface="Helvetica Neue" panose="020B0604020202020204" pitchFamily="34" charset="0"/>
            </a:rPr>
            <a:t>. </a:t>
          </a:r>
          <a:r>
            <a:rPr lang="en-US" sz="1200" dirty="0" err="1">
              <a:latin typeface="Helvetica Neue" panose="020B0604020202020204" pitchFamily="34" charset="0"/>
            </a:rPr>
            <a:t>Ut</a:t>
          </a:r>
          <a:r>
            <a:rPr lang="en-US" sz="1200" dirty="0">
              <a:latin typeface="Helvetica Neue" panose="020B0604020202020204" pitchFamily="34" charset="0"/>
            </a:rPr>
            <a:t> dui </a:t>
          </a:r>
          <a:r>
            <a:rPr lang="en-US" sz="1200" dirty="0" err="1">
              <a:latin typeface="Helvetica Neue" panose="020B0604020202020204" pitchFamily="34" charset="0"/>
            </a:rPr>
            <a:t>urna</a:t>
          </a:r>
          <a:r>
            <a:rPr lang="en-US" sz="1200" dirty="0">
              <a:latin typeface="Helvetica Neue" panose="020B0604020202020204" pitchFamily="34" charset="0"/>
            </a:rPr>
            <a:t>, </a:t>
          </a:r>
          <a:r>
            <a:rPr lang="en-US" sz="1200" dirty="0" err="1">
              <a:latin typeface="Helvetica Neue" panose="020B0604020202020204" pitchFamily="34" charset="0"/>
            </a:rPr>
            <a:t>tincidunt</a:t>
          </a:r>
          <a:r>
            <a:rPr lang="en-US" sz="1200" dirty="0">
              <a:latin typeface="Helvetica Neue" panose="020B0604020202020204" pitchFamily="34" charset="0"/>
            </a:rPr>
            <a:t> </a:t>
          </a:r>
          <a:r>
            <a:rPr lang="en-US" sz="1200" dirty="0" err="1">
              <a:latin typeface="Helvetica Neue" panose="020B0604020202020204" pitchFamily="34" charset="0"/>
            </a:rPr>
            <a:t>quis</a:t>
          </a:r>
          <a:r>
            <a:rPr lang="en-US" sz="1200" dirty="0">
              <a:latin typeface="Helvetica Neue" panose="020B0604020202020204" pitchFamily="34" charset="0"/>
            </a:rPr>
            <a:t> </a:t>
          </a:r>
          <a:r>
            <a:rPr lang="en-US" sz="1200" dirty="0" err="1">
              <a:latin typeface="Helvetica Neue" panose="020B0604020202020204" pitchFamily="34" charset="0"/>
            </a:rPr>
            <a:t>mauris</a:t>
          </a:r>
          <a:r>
            <a:rPr lang="en-US" sz="1200" dirty="0">
              <a:latin typeface="Helvetica Neue" panose="020B0604020202020204" pitchFamily="34" charset="0"/>
            </a:rPr>
            <a:t> id, </a:t>
          </a:r>
          <a:r>
            <a:rPr lang="en-US" sz="1200" dirty="0" err="1">
              <a:latin typeface="Helvetica Neue" panose="020B0604020202020204" pitchFamily="34" charset="0"/>
            </a:rPr>
            <a:t>egestas</a:t>
          </a:r>
          <a:r>
            <a:rPr lang="en-US" sz="1200" dirty="0">
              <a:latin typeface="Helvetica Neue" panose="020B0604020202020204" pitchFamily="34" charset="0"/>
            </a:rPr>
            <a:t> </a:t>
          </a:r>
          <a:r>
            <a:rPr lang="en-US" sz="1200" dirty="0" err="1">
              <a:latin typeface="Helvetica Neue" panose="020B0604020202020204" pitchFamily="34" charset="0"/>
            </a:rPr>
            <a:t>egestas</a:t>
          </a:r>
          <a:r>
            <a:rPr lang="en-US" sz="1200" dirty="0">
              <a:latin typeface="Helvetica Neue" panose="020B0604020202020204" pitchFamily="34" charset="0"/>
            </a:rPr>
            <a:t> </a:t>
          </a:r>
          <a:r>
            <a:rPr lang="en-US" sz="1200" dirty="0" err="1">
              <a:latin typeface="Helvetica Neue" panose="020B0604020202020204" pitchFamily="34" charset="0"/>
            </a:rPr>
            <a:t>tellus</a:t>
          </a:r>
          <a:r>
            <a:rPr lang="en-US" sz="1200" dirty="0">
              <a:latin typeface="Helvetica Neue" panose="020B0604020202020204" pitchFamily="34" charset="0"/>
            </a:rPr>
            <a:t>. </a:t>
          </a:r>
          <a:r>
            <a:rPr lang="en-US" sz="1200" dirty="0" err="1">
              <a:latin typeface="Helvetica Neue" panose="020B0604020202020204" pitchFamily="34" charset="0"/>
            </a:rPr>
            <a:t>Nulla</a:t>
          </a:r>
          <a:r>
            <a:rPr lang="en-US" sz="1200" dirty="0">
              <a:latin typeface="Helvetica Neue" panose="020B0604020202020204" pitchFamily="34" charset="0"/>
            </a:rPr>
            <a:t> </a:t>
          </a:r>
          <a:r>
            <a:rPr lang="en-US" sz="1200" dirty="0" err="1">
              <a:latin typeface="Helvetica Neue" panose="020B0604020202020204" pitchFamily="34" charset="0"/>
            </a:rPr>
            <a:t>facilisi</a:t>
          </a:r>
          <a:r>
            <a:rPr lang="en-US" sz="1200" dirty="0">
              <a:latin typeface="Helvetica Neue" panose="020B0604020202020204" pitchFamily="34" charset="0"/>
            </a:rPr>
            <a:t>. Dui</a:t>
          </a:r>
          <a:r>
            <a:rPr lang="en-US" sz="1200" baseline="0" dirty="0">
              <a:latin typeface="Helvetica Neue" panose="020B0604020202020204" pitchFamily="34" charset="0"/>
            </a:rPr>
            <a:t> id </a:t>
          </a:r>
          <a:r>
            <a:rPr lang="en-US" sz="1200" baseline="0" dirty="0" err="1">
              <a:latin typeface="Helvetica Neue" panose="020B0604020202020204" pitchFamily="34" charset="0"/>
            </a:rPr>
            <a:t>lacinia</a:t>
          </a:r>
          <a:r>
            <a:rPr lang="en-US" sz="1200" baseline="0" dirty="0">
              <a:latin typeface="Helvetica Neue" panose="020B0604020202020204" pitchFamily="34" charset="0"/>
            </a:rPr>
            <a:t> vel.</a:t>
          </a:r>
          <a:endParaRPr lang="en-US" sz="1200" dirty="0">
            <a:latin typeface="Helvetica Neue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0.31071</cdr:x>
      <cdr:y>0.36954</cdr:y>
    </cdr:from>
    <cdr:to>
      <cdr:x>0.68929</cdr:x>
      <cdr:y>0.47699</cdr:y>
    </cdr:to>
    <cdr:sp macro="" textlink="">
      <cdr:nvSpPr>
        <cdr:cNvPr id="5" name="Rectangle 4"/>
        <cdr:cNvSpPr/>
      </cdr:nvSpPr>
      <cdr:spPr>
        <a:xfrm xmlns:a="http://schemas.openxmlformats.org/drawingml/2006/main">
          <a:off x="894970" y="2002414"/>
          <a:ext cx="1090419" cy="582260"/>
        </a:xfrm>
        <a:prstGeom xmlns:a="http://schemas.openxmlformats.org/drawingml/2006/main" prst="rect">
          <a:avLst/>
        </a:prstGeom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000" dirty="0">
              <a:solidFill>
                <a:schemeClr val="bg1"/>
              </a:solidFill>
              <a:latin typeface="Helvetica Neue" panose="020B0604020202020204" pitchFamily="34" charset="0"/>
            </a:rPr>
            <a:t>Click</a:t>
          </a:r>
          <a:r>
            <a:rPr lang="en-US" sz="1000" baseline="0" dirty="0">
              <a:solidFill>
                <a:schemeClr val="bg1"/>
              </a:solidFill>
              <a:latin typeface="Helvetica Neue" panose="020B0604020202020204" pitchFamily="34" charset="0"/>
            </a:rPr>
            <a:t> here to enter descriptive text</a:t>
          </a:r>
          <a:endParaRPr lang="en-US" sz="1000" dirty="0">
            <a:solidFill>
              <a:schemeClr val="bg1"/>
            </a:solidFill>
            <a:latin typeface="Helvetica Neue" panose="020B0604020202020204" pitchFamily="34" charset="0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0.31977</cdr:x>
      <cdr:y>0.35304</cdr:y>
    </cdr:from>
    <cdr:to>
      <cdr:x>0.69834</cdr:x>
      <cdr:y>0.46049</cdr:y>
    </cdr:to>
    <cdr:sp macro="" textlink="">
      <cdr:nvSpPr>
        <cdr:cNvPr id="2" name="Rectangle 1"/>
        <cdr:cNvSpPr/>
      </cdr:nvSpPr>
      <cdr:spPr>
        <a:xfrm xmlns:a="http://schemas.openxmlformats.org/drawingml/2006/main">
          <a:off x="921052" y="1913006"/>
          <a:ext cx="1090419" cy="582260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2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en-US" sz="1000" dirty="0">
              <a:solidFill>
                <a:schemeClr val="tx1"/>
              </a:solidFill>
              <a:latin typeface="Helvetica Neue" panose="020B0604020202020204" pitchFamily="34" charset="0"/>
            </a:rPr>
            <a:t>Click</a:t>
          </a:r>
          <a:r>
            <a:rPr lang="en-US" sz="1000" baseline="0" dirty="0">
              <a:solidFill>
                <a:schemeClr val="tx1"/>
              </a:solidFill>
              <a:latin typeface="Helvetica Neue" panose="020B0604020202020204" pitchFamily="34" charset="0"/>
            </a:rPr>
            <a:t> here to enter descriptive text</a:t>
          </a:r>
          <a:endParaRPr lang="en-US" sz="1000" dirty="0">
            <a:solidFill>
              <a:schemeClr val="tx1"/>
            </a:solidFill>
            <a:latin typeface="Helvetica Neue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0.07447</cdr:x>
      <cdr:y>0.64144</cdr:y>
    </cdr:from>
    <cdr:to>
      <cdr:x>0.92553</cdr:x>
      <cdr:y>0.96118</cdr:y>
    </cdr:to>
    <cdr:sp macro="" textlink="">
      <cdr:nvSpPr>
        <cdr:cNvPr id="3" name="Rectangle 2"/>
        <cdr:cNvSpPr/>
      </cdr:nvSpPr>
      <cdr:spPr>
        <a:xfrm xmlns:a="http://schemas.openxmlformats.org/drawingml/2006/main">
          <a:off x="311612" y="3475758"/>
          <a:ext cx="3561347" cy="1732548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2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just">
            <a:lnSpc>
              <a:spcPct val="150000"/>
            </a:lnSpc>
          </a:pPr>
          <a:r>
            <a:rPr lang="en-US" sz="1200" dirty="0">
              <a:solidFill>
                <a:schemeClr val="tx1"/>
              </a:solidFill>
              <a:latin typeface="Helvetica Neue" panose="020B0604020202020204" pitchFamily="34" charset="0"/>
            </a:rPr>
            <a:t>Lorem ipsum dolor sit </a:t>
          </a:r>
          <a:r>
            <a:rPr lang="en-US" sz="1200" dirty="0" err="1">
              <a:solidFill>
                <a:schemeClr val="tx1"/>
              </a:solidFill>
              <a:latin typeface="Helvetica Neue" panose="020B0604020202020204" pitchFamily="34" charset="0"/>
            </a:rPr>
            <a:t>amet</a:t>
          </a:r>
          <a:r>
            <a:rPr lang="en-US" sz="1200" dirty="0">
              <a:solidFill>
                <a:schemeClr val="tx1"/>
              </a:solidFill>
              <a:latin typeface="Helvetica Neue" panose="020B0604020202020204" pitchFamily="34" charset="0"/>
            </a:rPr>
            <a:t>, </a:t>
          </a:r>
          <a:r>
            <a:rPr lang="en-US" sz="1200" dirty="0" err="1">
              <a:solidFill>
                <a:schemeClr val="tx1"/>
              </a:solidFill>
              <a:latin typeface="Helvetica Neue" panose="020B0604020202020204" pitchFamily="34" charset="0"/>
            </a:rPr>
            <a:t>consectetur</a:t>
          </a:r>
          <a:r>
            <a:rPr lang="en-US" sz="1200" dirty="0">
              <a:solidFill>
                <a:schemeClr val="tx1"/>
              </a:solidFill>
              <a:latin typeface="Helvetica Neue" panose="020B0604020202020204" pitchFamily="34" charset="0"/>
            </a:rPr>
            <a:t> </a:t>
          </a:r>
          <a:r>
            <a:rPr lang="en-US" sz="1200" dirty="0" err="1">
              <a:solidFill>
                <a:schemeClr val="tx1"/>
              </a:solidFill>
              <a:latin typeface="Helvetica Neue" panose="020B0604020202020204" pitchFamily="34" charset="0"/>
            </a:rPr>
            <a:t>adipiscing</a:t>
          </a:r>
          <a:r>
            <a:rPr lang="en-US" sz="1200" dirty="0">
              <a:solidFill>
                <a:schemeClr val="tx1"/>
              </a:solidFill>
              <a:latin typeface="Helvetica Neue" panose="020B0604020202020204" pitchFamily="34" charset="0"/>
            </a:rPr>
            <a:t> </a:t>
          </a:r>
          <a:r>
            <a:rPr lang="en-US" sz="1200" dirty="0" err="1">
              <a:solidFill>
                <a:schemeClr val="tx1"/>
              </a:solidFill>
              <a:latin typeface="Helvetica Neue" panose="020B0604020202020204" pitchFamily="34" charset="0"/>
            </a:rPr>
            <a:t>elit</a:t>
          </a:r>
          <a:r>
            <a:rPr lang="en-US" sz="1200" dirty="0">
              <a:solidFill>
                <a:schemeClr val="tx1"/>
              </a:solidFill>
              <a:latin typeface="Helvetica Neue" panose="020B0604020202020204" pitchFamily="34" charset="0"/>
            </a:rPr>
            <a:t>. Nam ac </a:t>
          </a:r>
          <a:r>
            <a:rPr lang="en-US" sz="1200" dirty="0" err="1">
              <a:solidFill>
                <a:schemeClr val="tx1"/>
              </a:solidFill>
              <a:latin typeface="Helvetica Neue" panose="020B0604020202020204" pitchFamily="34" charset="0"/>
            </a:rPr>
            <a:t>tincidunt</a:t>
          </a:r>
          <a:r>
            <a:rPr lang="en-US" sz="1200" dirty="0">
              <a:solidFill>
                <a:schemeClr val="tx1"/>
              </a:solidFill>
              <a:latin typeface="Helvetica Neue" panose="020B0604020202020204" pitchFamily="34" charset="0"/>
            </a:rPr>
            <a:t> </a:t>
          </a:r>
          <a:r>
            <a:rPr lang="en-US" sz="1200" dirty="0" err="1">
              <a:solidFill>
                <a:schemeClr val="tx1"/>
              </a:solidFill>
              <a:latin typeface="Helvetica Neue" panose="020B0604020202020204" pitchFamily="34" charset="0"/>
            </a:rPr>
            <a:t>turpis</a:t>
          </a:r>
          <a:r>
            <a:rPr lang="en-US" sz="1200" dirty="0">
              <a:solidFill>
                <a:schemeClr val="tx1"/>
              </a:solidFill>
              <a:latin typeface="Helvetica Neue" panose="020B0604020202020204" pitchFamily="34" charset="0"/>
            </a:rPr>
            <a:t>. </a:t>
          </a:r>
          <a:r>
            <a:rPr lang="en-US" sz="1200" dirty="0" err="1">
              <a:solidFill>
                <a:schemeClr val="tx1"/>
              </a:solidFill>
              <a:latin typeface="Helvetica Neue" panose="020B0604020202020204" pitchFamily="34" charset="0"/>
            </a:rPr>
            <a:t>Ut</a:t>
          </a:r>
          <a:r>
            <a:rPr lang="en-US" sz="1200" dirty="0">
              <a:solidFill>
                <a:schemeClr val="tx1"/>
              </a:solidFill>
              <a:latin typeface="Helvetica Neue" panose="020B0604020202020204" pitchFamily="34" charset="0"/>
            </a:rPr>
            <a:t> dui </a:t>
          </a:r>
          <a:r>
            <a:rPr lang="en-US" sz="1200" dirty="0" err="1">
              <a:solidFill>
                <a:schemeClr val="tx1"/>
              </a:solidFill>
              <a:latin typeface="Helvetica Neue" panose="020B0604020202020204" pitchFamily="34" charset="0"/>
            </a:rPr>
            <a:t>urna</a:t>
          </a:r>
          <a:r>
            <a:rPr lang="en-US" sz="1200" dirty="0">
              <a:solidFill>
                <a:schemeClr val="tx1"/>
              </a:solidFill>
              <a:latin typeface="Helvetica Neue" panose="020B0604020202020204" pitchFamily="34" charset="0"/>
            </a:rPr>
            <a:t>, </a:t>
          </a:r>
          <a:r>
            <a:rPr lang="en-US" sz="1200" dirty="0" err="1">
              <a:solidFill>
                <a:schemeClr val="tx1"/>
              </a:solidFill>
              <a:latin typeface="Helvetica Neue" panose="020B0604020202020204" pitchFamily="34" charset="0"/>
            </a:rPr>
            <a:t>tincidunt</a:t>
          </a:r>
          <a:r>
            <a:rPr lang="en-US" sz="1200" dirty="0">
              <a:solidFill>
                <a:schemeClr val="tx1"/>
              </a:solidFill>
              <a:latin typeface="Helvetica Neue" panose="020B0604020202020204" pitchFamily="34" charset="0"/>
            </a:rPr>
            <a:t> </a:t>
          </a:r>
          <a:r>
            <a:rPr lang="en-US" sz="1200" dirty="0" err="1">
              <a:solidFill>
                <a:schemeClr val="tx1"/>
              </a:solidFill>
              <a:latin typeface="Helvetica Neue" panose="020B0604020202020204" pitchFamily="34" charset="0"/>
            </a:rPr>
            <a:t>quis</a:t>
          </a:r>
          <a:r>
            <a:rPr lang="en-US" sz="1200" dirty="0">
              <a:solidFill>
                <a:schemeClr val="tx1"/>
              </a:solidFill>
              <a:latin typeface="Helvetica Neue" panose="020B0604020202020204" pitchFamily="34" charset="0"/>
            </a:rPr>
            <a:t> </a:t>
          </a:r>
          <a:r>
            <a:rPr lang="en-US" sz="1200" dirty="0" err="1">
              <a:solidFill>
                <a:schemeClr val="tx1"/>
              </a:solidFill>
              <a:latin typeface="Helvetica Neue" panose="020B0604020202020204" pitchFamily="34" charset="0"/>
            </a:rPr>
            <a:t>mauris</a:t>
          </a:r>
          <a:r>
            <a:rPr lang="en-US" sz="1200" dirty="0">
              <a:solidFill>
                <a:schemeClr val="tx1"/>
              </a:solidFill>
              <a:latin typeface="Helvetica Neue" panose="020B0604020202020204" pitchFamily="34" charset="0"/>
            </a:rPr>
            <a:t> id, </a:t>
          </a:r>
          <a:r>
            <a:rPr lang="en-US" sz="1200" dirty="0" err="1">
              <a:solidFill>
                <a:schemeClr val="tx1"/>
              </a:solidFill>
              <a:latin typeface="Helvetica Neue" panose="020B0604020202020204" pitchFamily="34" charset="0"/>
            </a:rPr>
            <a:t>egestas</a:t>
          </a:r>
          <a:r>
            <a:rPr lang="en-US" sz="1200" dirty="0">
              <a:solidFill>
                <a:schemeClr val="tx1"/>
              </a:solidFill>
              <a:latin typeface="Helvetica Neue" panose="020B0604020202020204" pitchFamily="34" charset="0"/>
            </a:rPr>
            <a:t> </a:t>
          </a:r>
          <a:r>
            <a:rPr lang="en-US" sz="1200" dirty="0" err="1">
              <a:solidFill>
                <a:schemeClr val="tx1"/>
              </a:solidFill>
              <a:latin typeface="Helvetica Neue" panose="020B0604020202020204" pitchFamily="34" charset="0"/>
            </a:rPr>
            <a:t>egestas</a:t>
          </a:r>
          <a:r>
            <a:rPr lang="en-US" sz="1200" dirty="0">
              <a:solidFill>
                <a:schemeClr val="tx1"/>
              </a:solidFill>
              <a:latin typeface="Helvetica Neue" panose="020B0604020202020204" pitchFamily="34" charset="0"/>
            </a:rPr>
            <a:t> </a:t>
          </a:r>
          <a:r>
            <a:rPr lang="en-US" sz="1200" dirty="0" err="1">
              <a:solidFill>
                <a:schemeClr val="tx1"/>
              </a:solidFill>
              <a:latin typeface="Helvetica Neue" panose="020B0604020202020204" pitchFamily="34" charset="0"/>
            </a:rPr>
            <a:t>tellus</a:t>
          </a:r>
          <a:r>
            <a:rPr lang="en-US" sz="1200" dirty="0">
              <a:solidFill>
                <a:schemeClr val="tx1"/>
              </a:solidFill>
              <a:latin typeface="Helvetica Neue" panose="020B0604020202020204" pitchFamily="34" charset="0"/>
            </a:rPr>
            <a:t>. </a:t>
          </a:r>
          <a:r>
            <a:rPr lang="en-US" sz="1200" dirty="0" err="1">
              <a:solidFill>
                <a:schemeClr val="tx1"/>
              </a:solidFill>
              <a:latin typeface="Helvetica Neue" panose="020B0604020202020204" pitchFamily="34" charset="0"/>
            </a:rPr>
            <a:t>Nulla</a:t>
          </a:r>
          <a:r>
            <a:rPr lang="en-US" sz="1200" dirty="0">
              <a:solidFill>
                <a:schemeClr val="tx1"/>
              </a:solidFill>
              <a:latin typeface="Helvetica Neue" panose="020B0604020202020204" pitchFamily="34" charset="0"/>
            </a:rPr>
            <a:t> </a:t>
          </a:r>
          <a:r>
            <a:rPr lang="en-US" sz="1200" dirty="0" err="1">
              <a:solidFill>
                <a:schemeClr val="tx1"/>
              </a:solidFill>
              <a:latin typeface="Helvetica Neue" panose="020B0604020202020204" pitchFamily="34" charset="0"/>
            </a:rPr>
            <a:t>facilisi</a:t>
          </a:r>
          <a:r>
            <a:rPr lang="en-US" sz="1200" dirty="0">
              <a:solidFill>
                <a:schemeClr val="tx1"/>
              </a:solidFill>
              <a:latin typeface="Helvetica Neue" panose="020B0604020202020204" pitchFamily="34" charset="0"/>
            </a:rPr>
            <a:t>. Dui id </a:t>
          </a:r>
          <a:r>
            <a:rPr lang="en-US" sz="1200" dirty="0" err="1">
              <a:solidFill>
                <a:schemeClr val="tx1"/>
              </a:solidFill>
              <a:latin typeface="Helvetica Neue" panose="020B0604020202020204" pitchFamily="34" charset="0"/>
            </a:rPr>
            <a:t>lacinia</a:t>
          </a:r>
          <a:r>
            <a:rPr lang="en-US" sz="1200" dirty="0">
              <a:solidFill>
                <a:schemeClr val="tx1"/>
              </a:solidFill>
              <a:latin typeface="Helvetica Neue" panose="020B0604020202020204" pitchFamily="34" charset="0"/>
            </a:rPr>
            <a:t> vel.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0.07447</cdr:x>
      <cdr:y>0.64144</cdr:y>
    </cdr:from>
    <cdr:to>
      <cdr:x>0.92553</cdr:x>
      <cdr:y>0.96118</cdr:y>
    </cdr:to>
    <cdr:sp macro="" textlink="">
      <cdr:nvSpPr>
        <cdr:cNvPr id="3" name="Rectangle 2"/>
        <cdr:cNvSpPr/>
      </cdr:nvSpPr>
      <cdr:spPr>
        <a:xfrm xmlns:a="http://schemas.openxmlformats.org/drawingml/2006/main">
          <a:off x="311612" y="3475758"/>
          <a:ext cx="3561347" cy="1732548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2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just">
            <a:lnSpc>
              <a:spcPct val="150000"/>
            </a:lnSpc>
          </a:pPr>
          <a:r>
            <a:rPr lang="en-US" sz="1200" dirty="0">
              <a:solidFill>
                <a:schemeClr val="tx1"/>
              </a:solidFill>
              <a:latin typeface="Helvetica Neue" panose="020B0604020202020204" pitchFamily="34" charset="0"/>
            </a:rPr>
            <a:t>Lorem ipsum dolor sit </a:t>
          </a:r>
          <a:r>
            <a:rPr lang="en-US" sz="1200" dirty="0" err="1">
              <a:solidFill>
                <a:schemeClr val="tx1"/>
              </a:solidFill>
              <a:latin typeface="Helvetica Neue" panose="020B0604020202020204" pitchFamily="34" charset="0"/>
            </a:rPr>
            <a:t>amet</a:t>
          </a:r>
          <a:r>
            <a:rPr lang="en-US" sz="1200" dirty="0">
              <a:solidFill>
                <a:schemeClr val="tx1"/>
              </a:solidFill>
              <a:latin typeface="Helvetica Neue" panose="020B0604020202020204" pitchFamily="34" charset="0"/>
            </a:rPr>
            <a:t>, </a:t>
          </a:r>
          <a:r>
            <a:rPr lang="en-US" sz="1200" dirty="0" err="1">
              <a:solidFill>
                <a:schemeClr val="tx1"/>
              </a:solidFill>
              <a:latin typeface="Helvetica Neue" panose="020B0604020202020204" pitchFamily="34" charset="0"/>
            </a:rPr>
            <a:t>consectetur</a:t>
          </a:r>
          <a:r>
            <a:rPr lang="en-US" sz="1200" dirty="0">
              <a:solidFill>
                <a:schemeClr val="tx1"/>
              </a:solidFill>
              <a:latin typeface="Helvetica Neue" panose="020B0604020202020204" pitchFamily="34" charset="0"/>
            </a:rPr>
            <a:t> </a:t>
          </a:r>
          <a:r>
            <a:rPr lang="en-US" sz="1200" dirty="0" err="1">
              <a:solidFill>
                <a:schemeClr val="tx1"/>
              </a:solidFill>
              <a:latin typeface="Helvetica Neue" panose="020B0604020202020204" pitchFamily="34" charset="0"/>
            </a:rPr>
            <a:t>adipiscing</a:t>
          </a:r>
          <a:r>
            <a:rPr lang="en-US" sz="1200" dirty="0">
              <a:solidFill>
                <a:schemeClr val="tx1"/>
              </a:solidFill>
              <a:latin typeface="Helvetica Neue" panose="020B0604020202020204" pitchFamily="34" charset="0"/>
            </a:rPr>
            <a:t> </a:t>
          </a:r>
          <a:r>
            <a:rPr lang="en-US" sz="1200" dirty="0" err="1">
              <a:solidFill>
                <a:schemeClr val="tx1"/>
              </a:solidFill>
              <a:latin typeface="Helvetica Neue" panose="020B0604020202020204" pitchFamily="34" charset="0"/>
            </a:rPr>
            <a:t>elit</a:t>
          </a:r>
          <a:r>
            <a:rPr lang="en-US" sz="1200" dirty="0">
              <a:solidFill>
                <a:schemeClr val="tx1"/>
              </a:solidFill>
              <a:latin typeface="Helvetica Neue" panose="020B0604020202020204" pitchFamily="34" charset="0"/>
            </a:rPr>
            <a:t>. Nam ac </a:t>
          </a:r>
          <a:r>
            <a:rPr lang="en-US" sz="1200" dirty="0" err="1">
              <a:solidFill>
                <a:schemeClr val="tx1"/>
              </a:solidFill>
              <a:latin typeface="Helvetica Neue" panose="020B0604020202020204" pitchFamily="34" charset="0"/>
            </a:rPr>
            <a:t>tincidunt</a:t>
          </a:r>
          <a:r>
            <a:rPr lang="en-US" sz="1200" dirty="0">
              <a:solidFill>
                <a:schemeClr val="tx1"/>
              </a:solidFill>
              <a:latin typeface="Helvetica Neue" panose="020B0604020202020204" pitchFamily="34" charset="0"/>
            </a:rPr>
            <a:t> </a:t>
          </a:r>
          <a:r>
            <a:rPr lang="en-US" sz="1200" dirty="0" err="1">
              <a:solidFill>
                <a:schemeClr val="tx1"/>
              </a:solidFill>
              <a:latin typeface="Helvetica Neue" panose="020B0604020202020204" pitchFamily="34" charset="0"/>
            </a:rPr>
            <a:t>turpis</a:t>
          </a:r>
          <a:r>
            <a:rPr lang="en-US" sz="1200" dirty="0">
              <a:solidFill>
                <a:schemeClr val="tx1"/>
              </a:solidFill>
              <a:latin typeface="Helvetica Neue" panose="020B0604020202020204" pitchFamily="34" charset="0"/>
            </a:rPr>
            <a:t>. </a:t>
          </a:r>
          <a:r>
            <a:rPr lang="en-US" sz="1200" dirty="0" err="1">
              <a:solidFill>
                <a:schemeClr val="tx1"/>
              </a:solidFill>
              <a:latin typeface="Helvetica Neue" panose="020B0604020202020204" pitchFamily="34" charset="0"/>
            </a:rPr>
            <a:t>Ut</a:t>
          </a:r>
          <a:r>
            <a:rPr lang="en-US" sz="1200" dirty="0">
              <a:solidFill>
                <a:schemeClr val="tx1"/>
              </a:solidFill>
              <a:latin typeface="Helvetica Neue" panose="020B0604020202020204" pitchFamily="34" charset="0"/>
            </a:rPr>
            <a:t> dui </a:t>
          </a:r>
          <a:r>
            <a:rPr lang="en-US" sz="1200" dirty="0" err="1">
              <a:solidFill>
                <a:schemeClr val="tx1"/>
              </a:solidFill>
              <a:latin typeface="Helvetica Neue" panose="020B0604020202020204" pitchFamily="34" charset="0"/>
            </a:rPr>
            <a:t>urna</a:t>
          </a:r>
          <a:r>
            <a:rPr lang="en-US" sz="1200" dirty="0">
              <a:solidFill>
                <a:schemeClr val="tx1"/>
              </a:solidFill>
              <a:latin typeface="Helvetica Neue" panose="020B0604020202020204" pitchFamily="34" charset="0"/>
            </a:rPr>
            <a:t>, </a:t>
          </a:r>
          <a:r>
            <a:rPr lang="en-US" sz="1200" dirty="0" err="1">
              <a:solidFill>
                <a:schemeClr val="tx1"/>
              </a:solidFill>
              <a:latin typeface="Helvetica Neue" panose="020B0604020202020204" pitchFamily="34" charset="0"/>
            </a:rPr>
            <a:t>tincidunt</a:t>
          </a:r>
          <a:r>
            <a:rPr lang="en-US" sz="1200" dirty="0">
              <a:solidFill>
                <a:schemeClr val="tx1"/>
              </a:solidFill>
              <a:latin typeface="Helvetica Neue" panose="020B0604020202020204" pitchFamily="34" charset="0"/>
            </a:rPr>
            <a:t> </a:t>
          </a:r>
          <a:r>
            <a:rPr lang="en-US" sz="1200" dirty="0" err="1">
              <a:solidFill>
                <a:schemeClr val="tx1"/>
              </a:solidFill>
              <a:latin typeface="Helvetica Neue" panose="020B0604020202020204" pitchFamily="34" charset="0"/>
            </a:rPr>
            <a:t>quis</a:t>
          </a:r>
          <a:r>
            <a:rPr lang="en-US" sz="1200" dirty="0">
              <a:solidFill>
                <a:schemeClr val="tx1"/>
              </a:solidFill>
              <a:latin typeface="Helvetica Neue" panose="020B0604020202020204" pitchFamily="34" charset="0"/>
            </a:rPr>
            <a:t> </a:t>
          </a:r>
          <a:r>
            <a:rPr lang="en-US" sz="1200" dirty="0" err="1">
              <a:solidFill>
                <a:schemeClr val="tx1"/>
              </a:solidFill>
              <a:latin typeface="Helvetica Neue" panose="020B0604020202020204" pitchFamily="34" charset="0"/>
            </a:rPr>
            <a:t>mauris</a:t>
          </a:r>
          <a:r>
            <a:rPr lang="en-US" sz="1200" dirty="0">
              <a:solidFill>
                <a:schemeClr val="tx1"/>
              </a:solidFill>
              <a:latin typeface="Helvetica Neue" panose="020B0604020202020204" pitchFamily="34" charset="0"/>
            </a:rPr>
            <a:t> id, </a:t>
          </a:r>
          <a:r>
            <a:rPr lang="en-US" sz="1200" dirty="0" err="1">
              <a:solidFill>
                <a:schemeClr val="tx1"/>
              </a:solidFill>
              <a:latin typeface="Helvetica Neue" panose="020B0604020202020204" pitchFamily="34" charset="0"/>
            </a:rPr>
            <a:t>egestas</a:t>
          </a:r>
          <a:r>
            <a:rPr lang="en-US" sz="1200" dirty="0">
              <a:solidFill>
                <a:schemeClr val="tx1"/>
              </a:solidFill>
              <a:latin typeface="Helvetica Neue" panose="020B0604020202020204" pitchFamily="34" charset="0"/>
            </a:rPr>
            <a:t> </a:t>
          </a:r>
          <a:r>
            <a:rPr lang="en-US" sz="1200" dirty="0" err="1">
              <a:solidFill>
                <a:schemeClr val="tx1"/>
              </a:solidFill>
              <a:latin typeface="Helvetica Neue" panose="020B0604020202020204" pitchFamily="34" charset="0"/>
            </a:rPr>
            <a:t>egestas</a:t>
          </a:r>
          <a:r>
            <a:rPr lang="en-US" sz="1200" dirty="0">
              <a:solidFill>
                <a:schemeClr val="tx1"/>
              </a:solidFill>
              <a:latin typeface="Helvetica Neue" panose="020B0604020202020204" pitchFamily="34" charset="0"/>
            </a:rPr>
            <a:t> </a:t>
          </a:r>
          <a:r>
            <a:rPr lang="en-US" sz="1200" dirty="0" err="1">
              <a:solidFill>
                <a:schemeClr val="tx1"/>
              </a:solidFill>
              <a:latin typeface="Helvetica Neue" panose="020B0604020202020204" pitchFamily="34" charset="0"/>
            </a:rPr>
            <a:t>tellus</a:t>
          </a:r>
          <a:r>
            <a:rPr lang="en-US" sz="1200" dirty="0">
              <a:solidFill>
                <a:schemeClr val="tx1"/>
              </a:solidFill>
              <a:latin typeface="Helvetica Neue" panose="020B0604020202020204" pitchFamily="34" charset="0"/>
            </a:rPr>
            <a:t>. </a:t>
          </a:r>
          <a:r>
            <a:rPr lang="en-US" sz="1200" dirty="0" err="1">
              <a:solidFill>
                <a:schemeClr val="tx1"/>
              </a:solidFill>
              <a:latin typeface="Helvetica Neue" panose="020B0604020202020204" pitchFamily="34" charset="0"/>
            </a:rPr>
            <a:t>Nulla</a:t>
          </a:r>
          <a:r>
            <a:rPr lang="en-US" sz="1200" dirty="0">
              <a:solidFill>
                <a:schemeClr val="tx1"/>
              </a:solidFill>
              <a:latin typeface="Helvetica Neue" panose="020B0604020202020204" pitchFamily="34" charset="0"/>
            </a:rPr>
            <a:t> </a:t>
          </a:r>
          <a:r>
            <a:rPr lang="en-US" sz="1200" dirty="0" err="1">
              <a:solidFill>
                <a:schemeClr val="tx1"/>
              </a:solidFill>
              <a:latin typeface="Helvetica Neue" panose="020B0604020202020204" pitchFamily="34" charset="0"/>
            </a:rPr>
            <a:t>facilisi</a:t>
          </a:r>
          <a:r>
            <a:rPr lang="en-US" sz="1200" dirty="0">
              <a:solidFill>
                <a:schemeClr val="tx1"/>
              </a:solidFill>
              <a:latin typeface="Helvetica Neue" panose="020B0604020202020204" pitchFamily="34" charset="0"/>
            </a:rPr>
            <a:t>. Dui id </a:t>
          </a:r>
          <a:r>
            <a:rPr lang="en-US" sz="1200" dirty="0" err="1">
              <a:solidFill>
                <a:schemeClr val="tx1"/>
              </a:solidFill>
              <a:latin typeface="Helvetica Neue" panose="020B0604020202020204" pitchFamily="34" charset="0"/>
            </a:rPr>
            <a:t>lacinia</a:t>
          </a:r>
          <a:r>
            <a:rPr lang="en-US" sz="1200" dirty="0">
              <a:solidFill>
                <a:schemeClr val="tx1"/>
              </a:solidFill>
              <a:latin typeface="Helvetica Neue" panose="020B0604020202020204" pitchFamily="34" charset="0"/>
            </a:rPr>
            <a:t> vel.</a:t>
          </a:r>
        </a:p>
      </cdr:txBody>
    </cdr:sp>
  </cdr:relSizeAnchor>
  <cdr:relSizeAnchor xmlns:cdr="http://schemas.openxmlformats.org/drawingml/2006/chartDrawing">
    <cdr:from>
      <cdr:x>0.31071</cdr:x>
      <cdr:y>0.36466</cdr:y>
    </cdr:from>
    <cdr:to>
      <cdr:x>0.68928</cdr:x>
      <cdr:y>0.47212</cdr:y>
    </cdr:to>
    <cdr:sp macro="" textlink="">
      <cdr:nvSpPr>
        <cdr:cNvPr id="5" name="Rectangle 4"/>
        <cdr:cNvSpPr/>
      </cdr:nvSpPr>
      <cdr:spPr>
        <a:xfrm xmlns:a="http://schemas.openxmlformats.org/drawingml/2006/main">
          <a:off x="894969" y="1975998"/>
          <a:ext cx="1090419" cy="582260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2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000" dirty="0">
              <a:solidFill>
                <a:schemeClr val="tx1"/>
              </a:solidFill>
              <a:latin typeface="Helvetica Neue" panose="020B0604020202020204" pitchFamily="34" charset="0"/>
            </a:rPr>
            <a:t>Click</a:t>
          </a:r>
          <a:r>
            <a:rPr lang="en-US" sz="1000" baseline="0" dirty="0">
              <a:solidFill>
                <a:schemeClr val="tx1"/>
              </a:solidFill>
              <a:latin typeface="Helvetica Neue" panose="020B0604020202020204" pitchFamily="34" charset="0"/>
            </a:rPr>
            <a:t> here to enter descriptive text</a:t>
          </a:r>
          <a:endParaRPr lang="en-US" sz="1000" dirty="0">
            <a:solidFill>
              <a:schemeClr val="tx1"/>
            </a:solidFill>
            <a:latin typeface="Helvetica Neue" panose="020B0604020202020204" pitchFamily="34" charset="0"/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0.07447</cdr:x>
      <cdr:y>0.64144</cdr:y>
    </cdr:from>
    <cdr:to>
      <cdr:x>0.92553</cdr:x>
      <cdr:y>0.96118</cdr:y>
    </cdr:to>
    <cdr:sp macro="" textlink="">
      <cdr:nvSpPr>
        <cdr:cNvPr id="3" name="Rectangle 2"/>
        <cdr:cNvSpPr/>
      </cdr:nvSpPr>
      <cdr:spPr>
        <a:xfrm xmlns:a="http://schemas.openxmlformats.org/drawingml/2006/main">
          <a:off x="311612" y="3475758"/>
          <a:ext cx="3561347" cy="1732548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2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just">
            <a:lnSpc>
              <a:spcPct val="150000"/>
            </a:lnSpc>
          </a:pPr>
          <a:r>
            <a:rPr lang="en-US" sz="1200" dirty="0">
              <a:solidFill>
                <a:schemeClr val="tx1"/>
              </a:solidFill>
              <a:latin typeface="Helvetica Neue" panose="020B0604020202020204" pitchFamily="34" charset="0"/>
            </a:rPr>
            <a:t>Lorem ipsum dolor sit </a:t>
          </a:r>
          <a:r>
            <a:rPr lang="en-US" sz="1200" dirty="0" err="1">
              <a:solidFill>
                <a:schemeClr val="tx1"/>
              </a:solidFill>
              <a:latin typeface="Helvetica Neue" panose="020B0604020202020204" pitchFamily="34" charset="0"/>
            </a:rPr>
            <a:t>amet</a:t>
          </a:r>
          <a:r>
            <a:rPr lang="en-US" sz="1200" dirty="0">
              <a:solidFill>
                <a:schemeClr val="tx1"/>
              </a:solidFill>
              <a:latin typeface="Helvetica Neue" panose="020B0604020202020204" pitchFamily="34" charset="0"/>
            </a:rPr>
            <a:t>, </a:t>
          </a:r>
          <a:r>
            <a:rPr lang="en-US" sz="1200" dirty="0" err="1">
              <a:solidFill>
                <a:schemeClr val="tx1"/>
              </a:solidFill>
              <a:latin typeface="Helvetica Neue" panose="020B0604020202020204" pitchFamily="34" charset="0"/>
            </a:rPr>
            <a:t>consectetur</a:t>
          </a:r>
          <a:r>
            <a:rPr lang="en-US" sz="1200" dirty="0">
              <a:solidFill>
                <a:schemeClr val="tx1"/>
              </a:solidFill>
              <a:latin typeface="Helvetica Neue" panose="020B0604020202020204" pitchFamily="34" charset="0"/>
            </a:rPr>
            <a:t> </a:t>
          </a:r>
          <a:r>
            <a:rPr lang="en-US" sz="1200" dirty="0" err="1">
              <a:solidFill>
                <a:schemeClr val="tx1"/>
              </a:solidFill>
              <a:latin typeface="Helvetica Neue" panose="020B0604020202020204" pitchFamily="34" charset="0"/>
            </a:rPr>
            <a:t>adipiscing</a:t>
          </a:r>
          <a:r>
            <a:rPr lang="en-US" sz="1200" dirty="0">
              <a:solidFill>
                <a:schemeClr val="tx1"/>
              </a:solidFill>
              <a:latin typeface="Helvetica Neue" panose="020B0604020202020204" pitchFamily="34" charset="0"/>
            </a:rPr>
            <a:t> </a:t>
          </a:r>
          <a:r>
            <a:rPr lang="en-US" sz="1200" dirty="0" err="1">
              <a:solidFill>
                <a:schemeClr val="tx1"/>
              </a:solidFill>
              <a:latin typeface="Helvetica Neue" panose="020B0604020202020204" pitchFamily="34" charset="0"/>
            </a:rPr>
            <a:t>elit</a:t>
          </a:r>
          <a:r>
            <a:rPr lang="en-US" sz="1200" dirty="0">
              <a:solidFill>
                <a:schemeClr val="tx1"/>
              </a:solidFill>
              <a:latin typeface="Helvetica Neue" panose="020B0604020202020204" pitchFamily="34" charset="0"/>
            </a:rPr>
            <a:t>. Nam ac </a:t>
          </a:r>
          <a:r>
            <a:rPr lang="en-US" sz="1200" dirty="0" err="1">
              <a:solidFill>
                <a:schemeClr val="tx1"/>
              </a:solidFill>
              <a:latin typeface="Helvetica Neue" panose="020B0604020202020204" pitchFamily="34" charset="0"/>
            </a:rPr>
            <a:t>tincidunt</a:t>
          </a:r>
          <a:r>
            <a:rPr lang="en-US" sz="1200" dirty="0">
              <a:solidFill>
                <a:schemeClr val="tx1"/>
              </a:solidFill>
              <a:latin typeface="Helvetica Neue" panose="020B0604020202020204" pitchFamily="34" charset="0"/>
            </a:rPr>
            <a:t> </a:t>
          </a:r>
          <a:r>
            <a:rPr lang="en-US" sz="1200" dirty="0" err="1">
              <a:solidFill>
                <a:schemeClr val="tx1"/>
              </a:solidFill>
              <a:latin typeface="Helvetica Neue" panose="020B0604020202020204" pitchFamily="34" charset="0"/>
            </a:rPr>
            <a:t>turpis</a:t>
          </a:r>
          <a:r>
            <a:rPr lang="en-US" sz="1200" dirty="0">
              <a:solidFill>
                <a:schemeClr val="tx1"/>
              </a:solidFill>
              <a:latin typeface="Helvetica Neue" panose="020B0604020202020204" pitchFamily="34" charset="0"/>
            </a:rPr>
            <a:t>. </a:t>
          </a:r>
          <a:r>
            <a:rPr lang="en-US" sz="1200" dirty="0" err="1">
              <a:solidFill>
                <a:schemeClr val="tx1"/>
              </a:solidFill>
              <a:latin typeface="Helvetica Neue" panose="020B0604020202020204" pitchFamily="34" charset="0"/>
            </a:rPr>
            <a:t>Ut</a:t>
          </a:r>
          <a:r>
            <a:rPr lang="en-US" sz="1200" dirty="0">
              <a:solidFill>
                <a:schemeClr val="tx1"/>
              </a:solidFill>
              <a:latin typeface="Helvetica Neue" panose="020B0604020202020204" pitchFamily="34" charset="0"/>
            </a:rPr>
            <a:t> dui </a:t>
          </a:r>
          <a:r>
            <a:rPr lang="en-US" sz="1200" dirty="0" err="1">
              <a:solidFill>
                <a:schemeClr val="tx1"/>
              </a:solidFill>
              <a:latin typeface="Helvetica Neue" panose="020B0604020202020204" pitchFamily="34" charset="0"/>
            </a:rPr>
            <a:t>urna</a:t>
          </a:r>
          <a:r>
            <a:rPr lang="en-US" sz="1200" dirty="0">
              <a:solidFill>
                <a:schemeClr val="tx1"/>
              </a:solidFill>
              <a:latin typeface="Helvetica Neue" panose="020B0604020202020204" pitchFamily="34" charset="0"/>
            </a:rPr>
            <a:t>, </a:t>
          </a:r>
          <a:r>
            <a:rPr lang="en-US" sz="1200" dirty="0" err="1">
              <a:solidFill>
                <a:schemeClr val="tx1"/>
              </a:solidFill>
              <a:latin typeface="Helvetica Neue" panose="020B0604020202020204" pitchFamily="34" charset="0"/>
            </a:rPr>
            <a:t>tincidunt</a:t>
          </a:r>
          <a:r>
            <a:rPr lang="en-US" sz="1200" dirty="0">
              <a:solidFill>
                <a:schemeClr val="tx1"/>
              </a:solidFill>
              <a:latin typeface="Helvetica Neue" panose="020B0604020202020204" pitchFamily="34" charset="0"/>
            </a:rPr>
            <a:t> </a:t>
          </a:r>
          <a:r>
            <a:rPr lang="en-US" sz="1200" dirty="0" err="1">
              <a:solidFill>
                <a:schemeClr val="tx1"/>
              </a:solidFill>
              <a:latin typeface="Helvetica Neue" panose="020B0604020202020204" pitchFamily="34" charset="0"/>
            </a:rPr>
            <a:t>quis</a:t>
          </a:r>
          <a:r>
            <a:rPr lang="en-US" sz="1200" dirty="0">
              <a:solidFill>
                <a:schemeClr val="tx1"/>
              </a:solidFill>
              <a:latin typeface="Helvetica Neue" panose="020B0604020202020204" pitchFamily="34" charset="0"/>
            </a:rPr>
            <a:t> </a:t>
          </a:r>
          <a:r>
            <a:rPr lang="en-US" sz="1200" dirty="0" err="1">
              <a:solidFill>
                <a:schemeClr val="tx1"/>
              </a:solidFill>
              <a:latin typeface="Helvetica Neue" panose="020B0604020202020204" pitchFamily="34" charset="0"/>
            </a:rPr>
            <a:t>mauris</a:t>
          </a:r>
          <a:r>
            <a:rPr lang="en-US" sz="1200" dirty="0">
              <a:solidFill>
                <a:schemeClr val="tx1"/>
              </a:solidFill>
              <a:latin typeface="Helvetica Neue" panose="020B0604020202020204" pitchFamily="34" charset="0"/>
            </a:rPr>
            <a:t> id, </a:t>
          </a:r>
          <a:r>
            <a:rPr lang="en-US" sz="1200" dirty="0" err="1">
              <a:solidFill>
                <a:schemeClr val="tx1"/>
              </a:solidFill>
              <a:latin typeface="Helvetica Neue" panose="020B0604020202020204" pitchFamily="34" charset="0"/>
            </a:rPr>
            <a:t>egestas</a:t>
          </a:r>
          <a:r>
            <a:rPr lang="en-US" sz="1200" dirty="0">
              <a:solidFill>
                <a:schemeClr val="tx1"/>
              </a:solidFill>
              <a:latin typeface="Helvetica Neue" panose="020B0604020202020204" pitchFamily="34" charset="0"/>
            </a:rPr>
            <a:t> </a:t>
          </a:r>
          <a:r>
            <a:rPr lang="en-US" sz="1200" dirty="0" err="1">
              <a:solidFill>
                <a:schemeClr val="tx1"/>
              </a:solidFill>
              <a:latin typeface="Helvetica Neue" panose="020B0604020202020204" pitchFamily="34" charset="0"/>
            </a:rPr>
            <a:t>egestas</a:t>
          </a:r>
          <a:r>
            <a:rPr lang="en-US" sz="1200" dirty="0">
              <a:solidFill>
                <a:schemeClr val="tx1"/>
              </a:solidFill>
              <a:latin typeface="Helvetica Neue" panose="020B0604020202020204" pitchFamily="34" charset="0"/>
            </a:rPr>
            <a:t> </a:t>
          </a:r>
          <a:r>
            <a:rPr lang="en-US" sz="1200" dirty="0" err="1">
              <a:solidFill>
                <a:schemeClr val="tx1"/>
              </a:solidFill>
              <a:latin typeface="Helvetica Neue" panose="020B0604020202020204" pitchFamily="34" charset="0"/>
            </a:rPr>
            <a:t>tellus</a:t>
          </a:r>
          <a:r>
            <a:rPr lang="en-US" sz="1200" dirty="0">
              <a:solidFill>
                <a:schemeClr val="tx1"/>
              </a:solidFill>
              <a:latin typeface="Helvetica Neue" panose="020B0604020202020204" pitchFamily="34" charset="0"/>
            </a:rPr>
            <a:t>. </a:t>
          </a:r>
          <a:r>
            <a:rPr lang="en-US" sz="1200" dirty="0" err="1">
              <a:solidFill>
                <a:schemeClr val="tx1"/>
              </a:solidFill>
              <a:latin typeface="Helvetica Neue" panose="020B0604020202020204" pitchFamily="34" charset="0"/>
            </a:rPr>
            <a:t>Nulla</a:t>
          </a:r>
          <a:r>
            <a:rPr lang="en-US" sz="1200" dirty="0">
              <a:solidFill>
                <a:schemeClr val="tx1"/>
              </a:solidFill>
              <a:latin typeface="Helvetica Neue" panose="020B0604020202020204" pitchFamily="34" charset="0"/>
            </a:rPr>
            <a:t> </a:t>
          </a:r>
          <a:r>
            <a:rPr lang="en-US" sz="1200" dirty="0" err="1">
              <a:solidFill>
                <a:schemeClr val="tx1"/>
              </a:solidFill>
              <a:latin typeface="Helvetica Neue" panose="020B0604020202020204" pitchFamily="34" charset="0"/>
            </a:rPr>
            <a:t>facilisi</a:t>
          </a:r>
          <a:r>
            <a:rPr lang="en-US" sz="1200" dirty="0">
              <a:solidFill>
                <a:schemeClr val="tx1"/>
              </a:solidFill>
              <a:latin typeface="Helvetica Neue" panose="020B0604020202020204" pitchFamily="34" charset="0"/>
            </a:rPr>
            <a:t>. Dui</a:t>
          </a:r>
          <a:r>
            <a:rPr lang="en-US" sz="1200" baseline="0" dirty="0">
              <a:solidFill>
                <a:schemeClr val="tx1"/>
              </a:solidFill>
              <a:latin typeface="Helvetica Neue" panose="020B0604020202020204" pitchFamily="34" charset="0"/>
            </a:rPr>
            <a:t> id </a:t>
          </a:r>
          <a:r>
            <a:rPr lang="en-US" sz="1200" baseline="0" dirty="0" err="1">
              <a:solidFill>
                <a:schemeClr val="tx1"/>
              </a:solidFill>
              <a:latin typeface="Helvetica Neue" panose="020B0604020202020204" pitchFamily="34" charset="0"/>
            </a:rPr>
            <a:t>lacinia</a:t>
          </a:r>
          <a:r>
            <a:rPr lang="en-US" sz="1200" baseline="0" dirty="0">
              <a:solidFill>
                <a:schemeClr val="tx1"/>
              </a:solidFill>
              <a:latin typeface="Helvetica Neue" panose="020B0604020202020204" pitchFamily="34" charset="0"/>
            </a:rPr>
            <a:t> vel.</a:t>
          </a:r>
          <a:endParaRPr lang="en-US" sz="1200" dirty="0">
            <a:solidFill>
              <a:schemeClr val="tx1"/>
            </a:solidFill>
            <a:latin typeface="Helvetica Neue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0.31071</cdr:x>
      <cdr:y>0.36954</cdr:y>
    </cdr:from>
    <cdr:to>
      <cdr:x>0.68929</cdr:x>
      <cdr:y>0.47699</cdr:y>
    </cdr:to>
    <cdr:sp macro="" textlink="">
      <cdr:nvSpPr>
        <cdr:cNvPr id="5" name="Rectangle 4"/>
        <cdr:cNvSpPr/>
      </cdr:nvSpPr>
      <cdr:spPr>
        <a:xfrm xmlns:a="http://schemas.openxmlformats.org/drawingml/2006/main">
          <a:off x="894970" y="2002414"/>
          <a:ext cx="1090419" cy="582260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2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000" dirty="0">
              <a:solidFill>
                <a:schemeClr val="tx1"/>
              </a:solidFill>
              <a:latin typeface="Helvetica Neue" panose="020B0604020202020204" pitchFamily="34" charset="0"/>
            </a:rPr>
            <a:t>Click</a:t>
          </a:r>
          <a:r>
            <a:rPr lang="en-US" sz="1000" baseline="0" dirty="0">
              <a:solidFill>
                <a:schemeClr val="tx1"/>
              </a:solidFill>
              <a:latin typeface="Helvetica Neue" panose="020B0604020202020204" pitchFamily="34" charset="0"/>
            </a:rPr>
            <a:t> here to enter descriptive text</a:t>
          </a:r>
          <a:endParaRPr lang="en-US" sz="1000" dirty="0">
            <a:solidFill>
              <a:schemeClr val="tx1"/>
            </a:solidFill>
            <a:latin typeface="Helvetica Neue" panose="020B0604020202020204" pitchFamily="34" charset="0"/>
          </a:endParaRP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0.11581</cdr:x>
      <cdr:y>0.71522</cdr:y>
    </cdr:from>
    <cdr:to>
      <cdr:x>0.88419</cdr:x>
      <cdr:y>0.8695</cdr:y>
    </cdr:to>
    <cdr:sp macro="" textlink="">
      <cdr:nvSpPr>
        <cdr:cNvPr id="2" name="Rectangle 1"/>
        <cdr:cNvSpPr/>
      </cdr:nvSpPr>
      <cdr:spPr>
        <a:xfrm xmlns:a="http://schemas.openxmlformats.org/drawingml/2006/main">
          <a:off x="366301" y="3875539"/>
          <a:ext cx="2430349" cy="835992"/>
        </a:xfrm>
        <a:prstGeom xmlns:a="http://schemas.openxmlformats.org/drawingml/2006/main" prst="rect">
          <a:avLst/>
        </a:prstGeom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en-US" sz="1200" dirty="0">
              <a:solidFill>
                <a:schemeClr val="bg1"/>
              </a:solidFill>
              <a:latin typeface="SJSU Spartan Regular" panose="02000000000000000000" pitchFamily="2" charset="0"/>
            </a:rPr>
            <a:t>Click</a:t>
          </a:r>
          <a:r>
            <a:rPr lang="en-US" sz="1200" baseline="0" dirty="0">
              <a:solidFill>
                <a:schemeClr val="bg1"/>
              </a:solidFill>
              <a:latin typeface="SJSU Spartan Regular" panose="02000000000000000000" pitchFamily="2" charset="0"/>
            </a:rPr>
            <a:t> here to enter descriptive text about the chart</a:t>
          </a:r>
          <a:endParaRPr lang="en-US" sz="1200" dirty="0">
            <a:solidFill>
              <a:schemeClr val="bg1"/>
            </a:solidFill>
            <a:latin typeface="SJSU Spartan Regular" panose="02000000000000000000" pitchFamily="2" charset="0"/>
          </a:endParaRP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0.1158</cdr:x>
      <cdr:y>0.71972</cdr:y>
    </cdr:from>
    <cdr:to>
      <cdr:x>0.8842</cdr:x>
      <cdr:y>0.874</cdr:y>
    </cdr:to>
    <cdr:sp macro="" textlink="">
      <cdr:nvSpPr>
        <cdr:cNvPr id="5" name="Rectangle 4"/>
        <cdr:cNvSpPr/>
      </cdr:nvSpPr>
      <cdr:spPr>
        <a:xfrm xmlns:a="http://schemas.openxmlformats.org/drawingml/2006/main">
          <a:off x="366286" y="3899923"/>
          <a:ext cx="2430384" cy="835992"/>
        </a:xfrm>
        <a:prstGeom xmlns:a="http://schemas.openxmlformats.org/drawingml/2006/main" prst="rect">
          <a:avLst/>
        </a:prstGeom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200" dirty="0">
              <a:solidFill>
                <a:schemeClr val="bg1"/>
              </a:solidFill>
              <a:latin typeface="SJSU Spartan Regular" panose="02000000000000000000" pitchFamily="2" charset="0"/>
            </a:rPr>
            <a:t>Click</a:t>
          </a:r>
          <a:r>
            <a:rPr lang="en-US" sz="1200" baseline="0" dirty="0">
              <a:solidFill>
                <a:schemeClr val="bg1"/>
              </a:solidFill>
              <a:latin typeface="SJSU Spartan Regular" panose="02000000000000000000" pitchFamily="2" charset="0"/>
            </a:rPr>
            <a:t> here to enter descriptive text about the chart</a:t>
          </a:r>
          <a:endParaRPr lang="en-US" sz="1200" dirty="0">
            <a:solidFill>
              <a:schemeClr val="bg1"/>
            </a:solidFill>
            <a:latin typeface="SJSU Spartan Regular" panose="02000000000000000000" pitchFamily="2" charset="0"/>
          </a:endParaRP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0.05082</cdr:x>
      <cdr:y>0.7115</cdr:y>
    </cdr:from>
    <cdr:to>
      <cdr:x>0.94774</cdr:x>
      <cdr:y>0.7688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89543" y="3736126"/>
          <a:ext cx="1580316" cy="300860"/>
        </a:xfrm>
        <a:prstGeom xmlns:a="http://schemas.openxmlformats.org/drawingml/2006/main" prst="rect">
          <a:avLst/>
        </a:prstGeom>
        <a:ln xmlns:a="http://schemas.openxmlformats.org/drawingml/2006/main" w="38100">
          <a:solidFill>
            <a:schemeClr val="tx1"/>
          </a:solidFill>
        </a:ln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400" dirty="0">
              <a:solidFill>
                <a:schemeClr val="tx2"/>
              </a:solidFill>
              <a:latin typeface="SJSU Spartan Bold" panose="02000000000000000000" pitchFamily="2" charset="0"/>
            </a:rPr>
            <a:t>Assets 250,000</a:t>
          </a:r>
        </a:p>
      </cdr:txBody>
    </cdr:sp>
  </cdr:relSizeAnchor>
  <cdr:relSizeAnchor xmlns:cdr="http://schemas.openxmlformats.org/drawingml/2006/chartDrawing">
    <cdr:from>
      <cdr:x>0.05082</cdr:x>
      <cdr:y>0.80328</cdr:y>
    </cdr:from>
    <cdr:to>
      <cdr:x>1</cdr:x>
      <cdr:y>1</cdr:y>
    </cdr:to>
    <cdr:sp macro="" textlink="">
      <cdr:nvSpPr>
        <cdr:cNvPr id="3" name="Rectangle 2"/>
        <cdr:cNvSpPr/>
      </cdr:nvSpPr>
      <cdr:spPr>
        <a:xfrm xmlns:a="http://schemas.openxmlformats.org/drawingml/2006/main">
          <a:off x="119400" y="4218058"/>
          <a:ext cx="2229854" cy="103299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en-US" sz="1100" dirty="0">
              <a:solidFill>
                <a:schemeClr val="tx1"/>
              </a:solidFill>
              <a:latin typeface="SJSU Spartan Regular" panose="02000000000000000000" pitchFamily="2" charset="0"/>
            </a:rPr>
            <a:t>Lorem</a:t>
          </a:r>
          <a:r>
            <a:rPr lang="en-US" sz="1100" baseline="0" dirty="0">
              <a:solidFill>
                <a:schemeClr val="tx1"/>
              </a:solidFill>
              <a:latin typeface="SJSU Spartan Regular" panose="02000000000000000000" pitchFamily="2" charset="0"/>
            </a:rPr>
            <a:t> ipsum dolor sit </a:t>
          </a:r>
          <a:r>
            <a:rPr lang="en-US" sz="1100" baseline="0" dirty="0" err="1">
              <a:solidFill>
                <a:schemeClr val="tx1"/>
              </a:solidFill>
              <a:latin typeface="SJSU Spartan Regular" panose="02000000000000000000" pitchFamily="2" charset="0"/>
            </a:rPr>
            <a:t>amet</a:t>
          </a:r>
          <a:r>
            <a:rPr lang="en-US" sz="1100" baseline="0" dirty="0">
              <a:solidFill>
                <a:schemeClr val="tx1"/>
              </a:solidFill>
              <a:latin typeface="SJSU Spartan Regular" panose="02000000000000000000" pitchFamily="2" charset="0"/>
            </a:rPr>
            <a:t>, </a:t>
          </a:r>
          <a:r>
            <a:rPr lang="en-US" sz="1100" baseline="0" dirty="0" err="1">
              <a:solidFill>
                <a:schemeClr val="tx1"/>
              </a:solidFill>
              <a:latin typeface="SJSU Spartan Regular" panose="02000000000000000000" pitchFamily="2" charset="0"/>
            </a:rPr>
            <a:t>conectetur</a:t>
          </a:r>
          <a:endParaRPr lang="en-US" sz="1100" dirty="0">
            <a:solidFill>
              <a:schemeClr val="tx1"/>
            </a:solidFill>
            <a:latin typeface="SJSU Spartan Regular" panose="02000000000000000000" pitchFamily="2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BE5585-5706-4A65-8753-B295ED1777B0}" type="datetimeFigureOut">
              <a:rPr lang="en-US" smtClean="0"/>
              <a:t>7/13/20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D2C901-C54C-451E-83B0-7F578DB9AA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2036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5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6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6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6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6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6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8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8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8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8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8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9.xml"/><Relationship Id="rId5" Type="http://schemas.openxmlformats.org/officeDocument/2006/relationships/image" Target="../media/image11.png"/><Relationship Id="rId4" Type="http://schemas.openxmlformats.org/officeDocument/2006/relationships/chart" Target="../charts/chart3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Master" Target="../slideMasters/slideMaster9.xml"/><Relationship Id="rId5" Type="http://schemas.openxmlformats.org/officeDocument/2006/relationships/image" Target="../media/image11.png"/><Relationship Id="rId4" Type="http://schemas.openxmlformats.org/officeDocument/2006/relationships/chart" Target="../charts/chart6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11.pn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Master" Target="../slideMasters/slideMaster9.xml"/><Relationship Id="rId5" Type="http://schemas.openxmlformats.org/officeDocument/2006/relationships/image" Target="../media/image11.png"/><Relationship Id="rId4" Type="http://schemas.openxmlformats.org/officeDocument/2006/relationships/chart" Target="../charts/chart1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chart" Target="../charts/chart12.xml"/><Relationship Id="rId1" Type="http://schemas.openxmlformats.org/officeDocument/2006/relationships/slideMaster" Target="../slideMasters/slideMaster9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Overview and Instructions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365126"/>
            <a:ext cx="7886700" cy="762217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Template Overview and Instructions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628649" y="1258615"/>
            <a:ext cx="50645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>
                <a:solidFill>
                  <a:schemeClr val="bg1"/>
                </a:solidFill>
                <a:latin typeface="SJSU Spartan Regular" panose="02000000000000000000" pitchFamily="2" charset="0"/>
              </a:rPr>
              <a:t>Remember to delete this slide before giving your presentation.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628650" y="1535614"/>
            <a:ext cx="3943350" cy="4324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  <a:latin typeface="SJSU Spartan Regular" panose="02000000000000000000" pitchFamily="2" charset="0"/>
              </a:rPr>
              <a:t>In this SJSU PowerPoint template, you will find options for a variety of slides to help you make an impactful presentation.</a:t>
            </a:r>
          </a:p>
          <a:p>
            <a:endParaRPr lang="en-US" sz="1100" dirty="0">
              <a:solidFill>
                <a:schemeClr val="bg1"/>
              </a:solidFill>
              <a:latin typeface="SJSU Spartan Regular" panose="02000000000000000000" pitchFamily="2" charset="0"/>
            </a:endParaRPr>
          </a:p>
          <a:p>
            <a:r>
              <a:rPr lang="en-US" sz="1100" b="1" dirty="0">
                <a:solidFill>
                  <a:schemeClr val="bg1"/>
                </a:solidFill>
                <a:latin typeface="SJSU Spartan Regular" panose="02000000000000000000" pitchFamily="2" charset="0"/>
              </a:rPr>
              <a:t>Cover and Title Slides</a:t>
            </a:r>
            <a:r>
              <a:rPr lang="en-US" sz="1100" dirty="0">
                <a:solidFill>
                  <a:schemeClr val="bg1"/>
                </a:solidFill>
                <a:latin typeface="SJSU Spartan Regular" panose="02000000000000000000" pitchFamily="2" charset="0"/>
              </a:rPr>
              <a:t>: Start your presentation with one of the title slides.</a:t>
            </a:r>
          </a:p>
          <a:p>
            <a:endParaRPr lang="en-US" sz="1100" dirty="0">
              <a:solidFill>
                <a:schemeClr val="bg1"/>
              </a:solidFill>
              <a:latin typeface="SJSU Spartan Regular" panose="02000000000000000000" pitchFamily="2" charset="0"/>
            </a:endParaRPr>
          </a:p>
          <a:p>
            <a:r>
              <a:rPr lang="en-US" sz="1100" b="1" dirty="0">
                <a:solidFill>
                  <a:schemeClr val="bg1"/>
                </a:solidFill>
                <a:latin typeface="SJSU Spartan Regular" panose="02000000000000000000" pitchFamily="2" charset="0"/>
              </a:rPr>
              <a:t>Bumpers</a:t>
            </a:r>
            <a:r>
              <a:rPr lang="en-US" sz="1100" dirty="0">
                <a:solidFill>
                  <a:schemeClr val="bg1"/>
                </a:solidFill>
                <a:latin typeface="SJSU Spartan Regular" panose="02000000000000000000" pitchFamily="2" charset="0"/>
              </a:rPr>
              <a:t>: Use a bumper slide to signal a transition to a new section of your presentation.</a:t>
            </a:r>
          </a:p>
          <a:p>
            <a:endParaRPr lang="en-US" sz="1100" dirty="0">
              <a:solidFill>
                <a:schemeClr val="bg1"/>
              </a:solidFill>
              <a:latin typeface="SJSU Spartan Regular" panose="02000000000000000000" pitchFamily="2" charset="0"/>
            </a:endParaRPr>
          </a:p>
          <a:p>
            <a:r>
              <a:rPr lang="en-US" sz="1100" b="1" dirty="0">
                <a:solidFill>
                  <a:schemeClr val="bg1"/>
                </a:solidFill>
                <a:latin typeface="SJSU Spartan Regular" panose="02000000000000000000" pitchFamily="2" charset="0"/>
              </a:rPr>
              <a:t>Section Headers</a:t>
            </a:r>
            <a:r>
              <a:rPr lang="en-US" sz="1100" dirty="0">
                <a:solidFill>
                  <a:schemeClr val="bg1"/>
                </a:solidFill>
                <a:latin typeface="SJSU Spartan Regular" panose="02000000000000000000" pitchFamily="2" charset="0"/>
              </a:rPr>
              <a:t>: Start a new topic or section of your presentation with a section header.</a:t>
            </a:r>
          </a:p>
          <a:p>
            <a:endParaRPr lang="en-US" sz="1100" dirty="0">
              <a:solidFill>
                <a:schemeClr val="bg1"/>
              </a:solidFill>
              <a:latin typeface="SJSU Spartan Regular" panose="02000000000000000000" pitchFamily="2" charset="0"/>
            </a:endParaRPr>
          </a:p>
          <a:p>
            <a:r>
              <a:rPr lang="en-US" sz="1100" b="1" dirty="0">
                <a:solidFill>
                  <a:schemeClr val="bg1"/>
                </a:solidFill>
                <a:latin typeface="SJSU Spartan Regular" panose="02000000000000000000" pitchFamily="2" charset="0"/>
              </a:rPr>
              <a:t>Content Slides (White and Blue Options)</a:t>
            </a:r>
            <a:r>
              <a:rPr lang="en-US" sz="1100" dirty="0">
                <a:solidFill>
                  <a:schemeClr val="bg1"/>
                </a:solidFill>
                <a:latin typeface="SJSU Spartan Regular" panose="02000000000000000000" pitchFamily="2" charset="0"/>
              </a:rPr>
              <a:t>: Content slides allow you to present a combination of text, imagery and/or charts.</a:t>
            </a:r>
          </a:p>
          <a:p>
            <a:endParaRPr lang="en-US" sz="1100" dirty="0">
              <a:solidFill>
                <a:schemeClr val="bg1"/>
              </a:solidFill>
              <a:latin typeface="SJSU Spartan Regular" panose="02000000000000000000" pitchFamily="2" charset="0"/>
            </a:endParaRPr>
          </a:p>
          <a:p>
            <a:r>
              <a:rPr lang="en-US" sz="1100" b="1" dirty="0">
                <a:solidFill>
                  <a:schemeClr val="bg1"/>
                </a:solidFill>
                <a:latin typeface="SJSU Spartan Regular" panose="02000000000000000000" pitchFamily="2" charset="0"/>
              </a:rPr>
              <a:t>Image Slides</a:t>
            </a:r>
            <a:r>
              <a:rPr lang="en-US" sz="1100" dirty="0">
                <a:solidFill>
                  <a:schemeClr val="bg1"/>
                </a:solidFill>
                <a:latin typeface="SJSU Spartan Regular" panose="02000000000000000000" pitchFamily="2" charset="0"/>
              </a:rPr>
              <a:t>: Let large, compelling images tell your story. Choose from provided image slides or use the university's photo library to find an image that supports your message.</a:t>
            </a:r>
          </a:p>
          <a:p>
            <a:endParaRPr lang="en-US" sz="1100" dirty="0">
              <a:solidFill>
                <a:schemeClr val="bg1"/>
              </a:solidFill>
              <a:latin typeface="SJSU Spartan Regular" panose="02000000000000000000" pitchFamily="2" charset="0"/>
            </a:endParaRPr>
          </a:p>
          <a:p>
            <a:r>
              <a:rPr lang="en-US" sz="1100" b="1" dirty="0">
                <a:solidFill>
                  <a:schemeClr val="bg1"/>
                </a:solidFill>
                <a:latin typeface="SJSU Spartan Regular" panose="02000000000000000000" pitchFamily="2" charset="0"/>
              </a:rPr>
              <a:t>Charts</a:t>
            </a:r>
            <a:r>
              <a:rPr lang="en-US" sz="1100" dirty="0">
                <a:solidFill>
                  <a:schemeClr val="bg1"/>
                </a:solidFill>
                <a:latin typeface="SJSU Spartan Regular" panose="02000000000000000000" pitchFamily="2" charset="0"/>
              </a:rPr>
              <a:t>: Using the instructions below, create custom charts and graphs to present your data.</a:t>
            </a:r>
          </a:p>
          <a:p>
            <a:endParaRPr lang="en-US" sz="1100" dirty="0">
              <a:solidFill>
                <a:schemeClr val="bg1"/>
              </a:solidFill>
              <a:latin typeface="SJSU Spartan Regular" panose="02000000000000000000" pitchFamily="2" charset="0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4572000" y="1535614"/>
            <a:ext cx="394106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  <a:latin typeface="SJSU Spartan Regular" panose="02000000000000000000" pitchFamily="2" charset="0"/>
              </a:rPr>
              <a:t>How to customize your slides</a:t>
            </a:r>
            <a:r>
              <a:rPr lang="en-US" sz="1100" dirty="0">
                <a:solidFill>
                  <a:schemeClr val="bg1"/>
                </a:solidFill>
                <a:latin typeface="SJSU Spartan Regular" panose="02000000000000000000" pitchFamily="2" charset="0"/>
              </a:rPr>
              <a:t>:</a:t>
            </a:r>
          </a:p>
          <a:p>
            <a:endParaRPr lang="en-US" sz="1100" dirty="0">
              <a:solidFill>
                <a:schemeClr val="bg1"/>
              </a:solidFill>
              <a:latin typeface="SJSU Spartan Regular" panose="02000000000000000000" pitchFamily="2" charset="0"/>
            </a:endParaRPr>
          </a:p>
          <a:p>
            <a:r>
              <a:rPr lang="en-US" sz="1100" dirty="0">
                <a:solidFill>
                  <a:schemeClr val="bg1"/>
                </a:solidFill>
                <a:latin typeface="SJSU Spartan Regular" panose="02000000000000000000" pitchFamily="2" charset="0"/>
              </a:rPr>
              <a:t>To insert your lockup (departmental logo) in place of the SJSU primary mark/logo on a slide, right-click (or </a:t>
            </a:r>
            <a:r>
              <a:rPr lang="en-US" sz="1100" dirty="0" err="1">
                <a:solidFill>
                  <a:schemeClr val="bg1"/>
                </a:solidFill>
                <a:latin typeface="SJSU Spartan Regular" panose="02000000000000000000" pitchFamily="2" charset="0"/>
              </a:rPr>
              <a:t>Ctrl+click</a:t>
            </a:r>
            <a:r>
              <a:rPr lang="en-US" sz="1100" dirty="0">
                <a:solidFill>
                  <a:schemeClr val="bg1"/>
                </a:solidFill>
                <a:latin typeface="SJSU Spartan Regular" panose="02000000000000000000" pitchFamily="2" charset="0"/>
              </a:rPr>
              <a:t> on Mac) the image and select "Format Shape," then use the "File" button under “Fill – Insert Picture From." You may need to resize the lockup if its size differs from that of the primary mark. To resize, go to "Size/Position" and, under "Text Box,” select "Resize Shape to Fit Text."</a:t>
            </a:r>
          </a:p>
          <a:p>
            <a:endParaRPr lang="en-US" sz="1100" dirty="0">
              <a:solidFill>
                <a:schemeClr val="bg1"/>
              </a:solidFill>
              <a:latin typeface="SJSU Spartan Regular" panose="02000000000000000000" pitchFamily="2" charset="0"/>
            </a:endParaRPr>
          </a:p>
          <a:p>
            <a:r>
              <a:rPr lang="en-US" sz="1100" dirty="0">
                <a:solidFill>
                  <a:schemeClr val="bg1"/>
                </a:solidFill>
                <a:latin typeface="SJSU Spartan Regular" panose="02000000000000000000" pitchFamily="2" charset="0"/>
              </a:rPr>
              <a:t>To use the built-in charts, you will first need to edit the data for the chart on the Slide Master. Go to View &gt; Slide Master and then find the chart you’d like to edit. Right-click and select "Edit Data." When you are done editing, go back to the Home tab and insert a new slide based on that Slide Master.</a:t>
            </a:r>
          </a:p>
          <a:p>
            <a:endParaRPr lang="en-US" sz="1100" dirty="0">
              <a:solidFill>
                <a:schemeClr val="bg1"/>
              </a:solidFill>
              <a:latin typeface="SJSU Spartan Regular" panose="02000000000000000000" pitchFamily="2" charset="0"/>
            </a:endParaRPr>
          </a:p>
          <a:p>
            <a:r>
              <a:rPr lang="en-US" sz="1100" dirty="0">
                <a:solidFill>
                  <a:schemeClr val="bg1"/>
                </a:solidFill>
                <a:latin typeface="SJSU Spartan Regular" panose="02000000000000000000" pitchFamily="2" charset="0"/>
              </a:rPr>
              <a:t>For some slide layouts, you will need to manually turn on the footer and/or slide numbers.</a:t>
            </a:r>
          </a:p>
          <a:p>
            <a:endParaRPr lang="en-US" sz="1100" dirty="0">
              <a:solidFill>
                <a:schemeClr val="bg1"/>
              </a:solidFill>
              <a:latin typeface="SJSU Spartan Regular" panose="02000000000000000000" pitchFamily="2" charset="0"/>
            </a:endParaRPr>
          </a:p>
          <a:p>
            <a:r>
              <a:rPr lang="en-US" sz="1100" dirty="0">
                <a:solidFill>
                  <a:schemeClr val="bg1"/>
                </a:solidFill>
                <a:latin typeface="SJSU Spartan Regular" panose="02000000000000000000" pitchFamily="2" charset="0"/>
              </a:rPr>
              <a:t>For compelling SJSU imagery to use in your presentation, go to:</a:t>
            </a:r>
          </a:p>
          <a:p>
            <a:r>
              <a:rPr lang="en-US" sz="1100" dirty="0">
                <a:solidFill>
                  <a:schemeClr val="bg1"/>
                </a:solidFill>
                <a:latin typeface="SJSU Spartan Regular" panose="02000000000000000000" pitchFamily="2" charset="0"/>
              </a:rPr>
              <a:t>go.sjsu.edu/photography-library</a:t>
            </a:r>
          </a:p>
        </p:txBody>
      </p:sp>
    </p:spTree>
    <p:extLst>
      <p:ext uri="{BB962C8B-B14F-4D97-AF65-F5344CB8AC3E}">
        <p14:creationId xmlns:p14="http://schemas.microsoft.com/office/powerpoint/2010/main" val="1212981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mper - Gray Custom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9144000" cy="6858000"/>
          </a:xfrm>
        </p:spPr>
        <p:txBody>
          <a:bodyPr anchor="t" anchorCtr="0">
            <a:normAutofit/>
          </a:bodyPr>
          <a:lstStyle>
            <a:lvl1pPr algn="ctr">
              <a:defRPr sz="14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To insert a custom background picture, do the following: On a PC, select the background by clicking outside the primary mark, then right-click and select “Bring to Front.” Click the image icon to select an image. Then, right-click and select “Send to Back.” On a Mac, select the background by right-clicking (or </a:t>
            </a:r>
            <a:r>
              <a:rPr lang="en-US" dirty="0" err="1"/>
              <a:t>Ctrl+click</a:t>
            </a:r>
            <a:r>
              <a:rPr lang="en-US" dirty="0"/>
              <a:t>), then select Format Shape – Fill – Picture or Texture – Choose Picture. For compelling SJSU imagery: </a:t>
            </a:r>
            <a:r>
              <a:rPr lang="en-US" dirty="0" err="1"/>
              <a:t>go.sjsu.edu</a:t>
            </a:r>
            <a:r>
              <a:rPr lang="en-US" dirty="0"/>
              <a:t>/photography-library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6618" y="2242052"/>
            <a:ext cx="8070182" cy="838033"/>
          </a:xfrm>
        </p:spPr>
        <p:txBody>
          <a:bodyPr>
            <a:normAutofit/>
          </a:bodyPr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Bumper Slide Title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616744" y="3191628"/>
            <a:ext cx="7745016" cy="215106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Bumper Slide Subtitle</a:t>
            </a:r>
          </a:p>
        </p:txBody>
      </p:sp>
      <p:sp>
        <p:nvSpPr>
          <p:cNvPr id="7" name="Text Placeholder 22" descr="SJSU Primary Mark" title="SJSU Primary Mark"/>
          <p:cNvSpPr>
            <a:spLocks noGrp="1" noChangeAspect="1"/>
          </p:cNvSpPr>
          <p:nvPr>
            <p:ph type="body" sz="quarter" idx="17" hasCustomPrompt="1"/>
          </p:nvPr>
        </p:nvSpPr>
        <p:spPr>
          <a:xfrm>
            <a:off x="5943600" y="6217920"/>
            <a:ext cx="2349470" cy="438912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1400">
                <a:solidFill>
                  <a:schemeClr val="bg1"/>
                </a:solidFill>
                <a:latin typeface="SJSU Spartan Regular" panose="02000000000000000000" pitchFamily="2" charset="0"/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105925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- Blue"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56461" y="4423779"/>
            <a:ext cx="8070182" cy="838033"/>
          </a:xfrm>
        </p:spPr>
        <p:txBody>
          <a:bodyPr>
            <a:noAutofit/>
          </a:bodyPr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Heading</a:t>
            </a:r>
          </a:p>
        </p:txBody>
      </p:sp>
      <p:sp>
        <p:nvSpPr>
          <p:cNvPr id="4" name="Text Placeholder 22" descr="SJSU Primary Mark" title="SJSU Primary Mark"/>
          <p:cNvSpPr>
            <a:spLocks noGrp="1" noChangeAspect="1"/>
          </p:cNvSpPr>
          <p:nvPr>
            <p:ph type="body" sz="quarter" idx="16" hasCustomPrompt="1"/>
          </p:nvPr>
        </p:nvSpPr>
        <p:spPr>
          <a:xfrm>
            <a:off x="5943600" y="6217920"/>
            <a:ext cx="2349470" cy="438912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1400">
                <a:solidFill>
                  <a:schemeClr val="bg1"/>
                </a:solidFill>
                <a:latin typeface="SJSU Spartan Regular" panose="02000000000000000000" pitchFamily="2" charset="0"/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183549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616411"/>
            <a:ext cx="7886700" cy="918243"/>
          </a:xfrm>
        </p:spPr>
        <p:txBody>
          <a:bodyPr/>
          <a:lstStyle>
            <a:lvl1pPr>
              <a:defRPr>
                <a:solidFill>
                  <a:srgbClr val="666666"/>
                </a:solidFill>
              </a:defRPr>
            </a:lvl1pPr>
          </a:lstStyle>
          <a:p>
            <a:r>
              <a:rPr lang="en-US" dirty="0"/>
              <a:t>Section Head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rgbClr val="666666"/>
                </a:solidFill>
              </a:defRPr>
            </a:lvl1pPr>
          </a:lstStyle>
          <a:p>
            <a:r>
              <a:rPr lang="en-US" dirty="0"/>
              <a:t>DATE / TITLE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457200" y="6217920"/>
            <a:ext cx="566167" cy="365125"/>
          </a:xfrm>
        </p:spPr>
        <p:txBody>
          <a:bodyPr/>
          <a:lstStyle>
            <a:lvl1pPr>
              <a:defRPr>
                <a:solidFill>
                  <a:srgbClr val="666666"/>
                </a:solidFill>
              </a:defRPr>
            </a:lvl1pPr>
          </a:lstStyle>
          <a:p>
            <a:fld id="{BF6D30ED-1F8A-41DD-9284-B7BE1E179D9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28650" y="2695575"/>
            <a:ext cx="7886700" cy="22621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Section Subhead</a:t>
            </a:r>
          </a:p>
        </p:txBody>
      </p:sp>
      <p:sp>
        <p:nvSpPr>
          <p:cNvPr id="10" name="Text Placeholder 22" descr="SJSU Primary Mark" title="SJSU Primary Mark"/>
          <p:cNvSpPr>
            <a:spLocks noGrp="1" noChangeAspect="1"/>
          </p:cNvSpPr>
          <p:nvPr>
            <p:ph type="body" sz="quarter" idx="16" hasCustomPrompt="1"/>
          </p:nvPr>
        </p:nvSpPr>
        <p:spPr>
          <a:xfrm>
            <a:off x="5943600" y="6217920"/>
            <a:ext cx="2349470" cy="438912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1400">
                <a:solidFill>
                  <a:schemeClr val="bg1"/>
                </a:solidFill>
                <a:latin typeface="SJSU Spartan Regular" panose="02000000000000000000" pitchFamily="2" charset="0"/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140554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- 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702012"/>
            <a:ext cx="7886700" cy="517190"/>
          </a:xfrm>
        </p:spPr>
        <p:txBody>
          <a:bodyPr>
            <a:normAutofit/>
          </a:bodyPr>
          <a:lstStyle>
            <a:lvl1pPr>
              <a:defRPr sz="180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Small Header (less important or imagery is used)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rgbClr val="666666"/>
                </a:solidFill>
              </a:defRPr>
            </a:lvl1pPr>
          </a:lstStyle>
          <a:p>
            <a:r>
              <a:rPr lang="en-US" dirty="0"/>
              <a:t>DATE / TITLE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457200" y="6217920"/>
            <a:ext cx="566167" cy="365125"/>
          </a:xfrm>
        </p:spPr>
        <p:txBody>
          <a:bodyPr/>
          <a:lstStyle>
            <a:lvl1pPr>
              <a:defRPr>
                <a:solidFill>
                  <a:srgbClr val="666666"/>
                </a:solidFill>
              </a:defRPr>
            </a:lvl1pPr>
          </a:lstStyle>
          <a:p>
            <a:fld id="{BF6D30ED-1F8A-41DD-9284-B7BE1E179D9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2576262" y="2073318"/>
            <a:ext cx="3991476" cy="2262188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66666"/>
                </a:solidFill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, </a:t>
            </a:r>
            <a:r>
              <a:rPr lang="en-US" dirty="0" err="1"/>
              <a:t>fringilla</a:t>
            </a:r>
            <a:r>
              <a:rPr lang="en-US" dirty="0"/>
              <a:t> in dui in,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. </a:t>
            </a:r>
          </a:p>
        </p:txBody>
      </p:sp>
      <p:sp>
        <p:nvSpPr>
          <p:cNvPr id="8" name="Text Placeholder 22" descr="SJSU Primary Mark" title="SJSU Primary Mark"/>
          <p:cNvSpPr>
            <a:spLocks noGrp="1" noChangeAspect="1"/>
          </p:cNvSpPr>
          <p:nvPr>
            <p:ph type="body" sz="quarter" idx="16" hasCustomPrompt="1"/>
          </p:nvPr>
        </p:nvSpPr>
        <p:spPr>
          <a:xfrm>
            <a:off x="5943600" y="6217920"/>
            <a:ext cx="2349470" cy="438912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1400">
                <a:solidFill>
                  <a:schemeClr val="bg1"/>
                </a:solidFill>
                <a:latin typeface="SJSU Spartan Regular" panose="02000000000000000000" pitchFamily="2" charset="0"/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077131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One Column - One-Line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204368"/>
            <a:ext cx="7886700" cy="88615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Headline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666666"/>
                </a:solidFill>
              </a:defRPr>
            </a:lvl1pPr>
          </a:lstStyle>
          <a:p>
            <a:r>
              <a:rPr lang="en-US" dirty="0"/>
              <a:t>DATE / TITLE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457200" y="6217920"/>
            <a:ext cx="566166" cy="365125"/>
          </a:xfrm>
        </p:spPr>
        <p:txBody>
          <a:bodyPr/>
          <a:lstStyle>
            <a:lvl1pPr>
              <a:defRPr>
                <a:solidFill>
                  <a:srgbClr val="666666"/>
                </a:solidFill>
              </a:defRPr>
            </a:lvl1pPr>
          </a:lstStyle>
          <a:p>
            <a:fld id="{BF6D30ED-1F8A-41DD-9284-B7BE1E179D9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2"/>
          </p:nvPr>
        </p:nvSpPr>
        <p:spPr>
          <a:xfrm>
            <a:off x="628650" y="3061847"/>
            <a:ext cx="7886700" cy="275493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6666"/>
                </a:solidFill>
                <a:latin typeface="Helvetica Neue" panose="020B0604020202020204" pitchFamily="34" charset="0"/>
              </a:defRPr>
            </a:lvl1pPr>
            <a:lvl2pPr>
              <a:defRPr>
                <a:solidFill>
                  <a:srgbClr val="666666"/>
                </a:solidFill>
                <a:latin typeface="Helvetica Neue" panose="020B0604020202020204" pitchFamily="34" charset="0"/>
              </a:defRPr>
            </a:lvl2pPr>
            <a:lvl3pPr>
              <a:defRPr>
                <a:solidFill>
                  <a:srgbClr val="666666"/>
                </a:solidFill>
                <a:latin typeface="Helvetica Neue" panose="020B0604020202020204" pitchFamily="34" charset="0"/>
              </a:defRPr>
            </a:lvl3pPr>
            <a:lvl4pPr>
              <a:defRPr>
                <a:solidFill>
                  <a:srgbClr val="666666"/>
                </a:solidFill>
                <a:latin typeface="Helvetica Neue" panose="020B0604020202020204" pitchFamily="34" charset="0"/>
              </a:defRPr>
            </a:lvl4pPr>
            <a:lvl5pPr>
              <a:defRPr>
                <a:solidFill>
                  <a:srgbClr val="666666"/>
                </a:solidFill>
                <a:latin typeface="Helvetica Neue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2117333"/>
            <a:ext cx="7886700" cy="512763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2"/>
                </a:solidFill>
                <a:latin typeface="SJSU Spartan Regular" panose="02000000000000000000" pitchFamily="2" charset="0"/>
              </a:defRPr>
            </a:lvl1pPr>
          </a:lstStyle>
          <a:p>
            <a:pPr lvl="0"/>
            <a:r>
              <a:rPr lang="en-US" dirty="0"/>
              <a:t>Subheading</a:t>
            </a:r>
          </a:p>
        </p:txBody>
      </p:sp>
      <p:sp>
        <p:nvSpPr>
          <p:cNvPr id="10" name="Text Placeholder 22" descr="SJSU Primary Mark" title="SJSU Primary Mark"/>
          <p:cNvSpPr>
            <a:spLocks noGrp="1" noChangeAspect="1"/>
          </p:cNvSpPr>
          <p:nvPr>
            <p:ph type="body" sz="quarter" idx="16" hasCustomPrompt="1"/>
          </p:nvPr>
        </p:nvSpPr>
        <p:spPr>
          <a:xfrm>
            <a:off x="5943600" y="6217920"/>
            <a:ext cx="2349470" cy="438912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1400">
                <a:solidFill>
                  <a:schemeClr val="bg1"/>
                </a:solidFill>
                <a:latin typeface="SJSU Spartan Regular" panose="02000000000000000000" pitchFamily="2" charset="0"/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024062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One Column - Two-Line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593559"/>
            <a:ext cx="7886700" cy="170161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Two Line </a:t>
            </a:r>
            <a:br>
              <a:rPr lang="en-US" dirty="0"/>
            </a:br>
            <a:r>
              <a:rPr lang="en-US" dirty="0"/>
              <a:t>Headline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666666"/>
                </a:solidFill>
              </a:defRPr>
            </a:lvl1pPr>
          </a:lstStyle>
          <a:p>
            <a:r>
              <a:rPr lang="en-US" dirty="0"/>
              <a:t>DATE / TITLE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666666"/>
                </a:solidFill>
              </a:defRPr>
            </a:lvl1pPr>
          </a:lstStyle>
          <a:p>
            <a:fld id="{BF6D30ED-1F8A-41DD-9284-B7BE1E179D9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2"/>
          </p:nvPr>
        </p:nvSpPr>
        <p:spPr>
          <a:xfrm>
            <a:off x="628650" y="3061847"/>
            <a:ext cx="7886700" cy="275493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6666"/>
                </a:solidFill>
                <a:latin typeface="Helvetica Neue" panose="020B0604020202020204" pitchFamily="34" charset="0"/>
              </a:defRPr>
            </a:lvl1pPr>
            <a:lvl2pPr>
              <a:defRPr>
                <a:solidFill>
                  <a:srgbClr val="666666"/>
                </a:solidFill>
                <a:latin typeface="Helvetica Neue" panose="020B0604020202020204" pitchFamily="34" charset="0"/>
              </a:defRPr>
            </a:lvl2pPr>
            <a:lvl3pPr>
              <a:defRPr>
                <a:solidFill>
                  <a:srgbClr val="666666"/>
                </a:solidFill>
                <a:latin typeface="Helvetica Neue" panose="020B0604020202020204" pitchFamily="34" charset="0"/>
              </a:defRPr>
            </a:lvl3pPr>
            <a:lvl4pPr>
              <a:defRPr>
                <a:solidFill>
                  <a:srgbClr val="666666"/>
                </a:solidFill>
                <a:latin typeface="Helvetica Neue" panose="020B0604020202020204" pitchFamily="34" charset="0"/>
              </a:defRPr>
            </a:lvl4pPr>
            <a:lvl5pPr>
              <a:defRPr>
                <a:solidFill>
                  <a:srgbClr val="666666"/>
                </a:solidFill>
                <a:latin typeface="Helvetica Neue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2357963"/>
            <a:ext cx="7886700" cy="512763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2"/>
                </a:solidFill>
                <a:latin typeface="SJSU Spartan Regular" panose="02000000000000000000" pitchFamily="2" charset="0"/>
              </a:defRPr>
            </a:lvl1pPr>
          </a:lstStyle>
          <a:p>
            <a:pPr lvl="0"/>
            <a:r>
              <a:rPr lang="en-US" dirty="0"/>
              <a:t>Subheading</a:t>
            </a:r>
          </a:p>
        </p:txBody>
      </p:sp>
      <p:sp>
        <p:nvSpPr>
          <p:cNvPr id="10" name="Text Placeholder 22" descr="SJSU Primary Mark" title="SJSU Primary Mark"/>
          <p:cNvSpPr>
            <a:spLocks noGrp="1" noChangeAspect="1"/>
          </p:cNvSpPr>
          <p:nvPr>
            <p:ph type="body" sz="quarter" idx="16" hasCustomPrompt="1"/>
          </p:nvPr>
        </p:nvSpPr>
        <p:spPr>
          <a:xfrm>
            <a:off x="5943600" y="6217920"/>
            <a:ext cx="2349470" cy="438912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1400">
                <a:solidFill>
                  <a:schemeClr val="bg1"/>
                </a:solidFill>
                <a:latin typeface="SJSU Spartan Regular" panose="02000000000000000000" pitchFamily="2" charset="0"/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670476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Two Column - One-Line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204368"/>
            <a:ext cx="7886700" cy="88615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Headline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666666"/>
                </a:solidFill>
              </a:defRPr>
            </a:lvl1pPr>
          </a:lstStyle>
          <a:p>
            <a:r>
              <a:rPr lang="en-US" dirty="0"/>
              <a:t>DATE / TITLE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666666"/>
                </a:solidFill>
              </a:defRPr>
            </a:lvl1pPr>
          </a:lstStyle>
          <a:p>
            <a:fld id="{BF6D30ED-1F8A-41DD-9284-B7BE1E179D9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2"/>
          </p:nvPr>
        </p:nvSpPr>
        <p:spPr>
          <a:xfrm>
            <a:off x="628650" y="3061847"/>
            <a:ext cx="3823034" cy="275493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6666"/>
                </a:solidFill>
                <a:latin typeface="Helvetica Neue" panose="020B0604020202020204" pitchFamily="34" charset="0"/>
              </a:defRPr>
            </a:lvl1pPr>
            <a:lvl2pPr>
              <a:defRPr>
                <a:solidFill>
                  <a:srgbClr val="666666"/>
                </a:solidFill>
                <a:latin typeface="Helvetica Neue" panose="020B0604020202020204" pitchFamily="34" charset="0"/>
              </a:defRPr>
            </a:lvl2pPr>
            <a:lvl3pPr>
              <a:defRPr>
                <a:solidFill>
                  <a:srgbClr val="666666"/>
                </a:solidFill>
                <a:latin typeface="Helvetica Neue" panose="020B0604020202020204" pitchFamily="34" charset="0"/>
              </a:defRPr>
            </a:lvl3pPr>
            <a:lvl4pPr>
              <a:defRPr>
                <a:solidFill>
                  <a:srgbClr val="666666"/>
                </a:solidFill>
                <a:latin typeface="Helvetica Neue" panose="020B0604020202020204" pitchFamily="34" charset="0"/>
              </a:defRPr>
            </a:lvl4pPr>
            <a:lvl5pPr>
              <a:defRPr>
                <a:solidFill>
                  <a:srgbClr val="666666"/>
                </a:solidFill>
                <a:latin typeface="Helvetica Neue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2117333"/>
            <a:ext cx="7886700" cy="512763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2"/>
                </a:solidFill>
                <a:latin typeface="SJSU Spartan Regular" panose="02000000000000000000" pitchFamily="2" charset="0"/>
              </a:defRPr>
            </a:lvl1pPr>
          </a:lstStyle>
          <a:p>
            <a:pPr lvl="0"/>
            <a:r>
              <a:rPr lang="en-US" dirty="0"/>
              <a:t>Subheading</a:t>
            </a:r>
          </a:p>
        </p:txBody>
      </p:sp>
      <p:sp>
        <p:nvSpPr>
          <p:cNvPr id="8" name="Content Placeholder 6"/>
          <p:cNvSpPr>
            <a:spLocks noGrp="1"/>
          </p:cNvSpPr>
          <p:nvPr>
            <p:ph sz="quarter" idx="14"/>
          </p:nvPr>
        </p:nvSpPr>
        <p:spPr>
          <a:xfrm>
            <a:off x="4704347" y="3061847"/>
            <a:ext cx="3811002" cy="275493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6666"/>
                </a:solidFill>
                <a:latin typeface="Helvetica Neue" panose="020B0604020202020204" pitchFamily="34" charset="0"/>
              </a:defRPr>
            </a:lvl1pPr>
            <a:lvl2pPr>
              <a:defRPr>
                <a:solidFill>
                  <a:srgbClr val="666666"/>
                </a:solidFill>
                <a:latin typeface="Helvetica Neue" panose="020B0604020202020204" pitchFamily="34" charset="0"/>
              </a:defRPr>
            </a:lvl2pPr>
            <a:lvl3pPr>
              <a:defRPr>
                <a:solidFill>
                  <a:srgbClr val="666666"/>
                </a:solidFill>
                <a:latin typeface="Helvetica Neue" panose="020B0604020202020204" pitchFamily="34" charset="0"/>
              </a:defRPr>
            </a:lvl3pPr>
            <a:lvl4pPr>
              <a:defRPr>
                <a:solidFill>
                  <a:srgbClr val="666666"/>
                </a:solidFill>
                <a:latin typeface="Helvetica Neue" panose="020B0604020202020204" pitchFamily="34" charset="0"/>
              </a:defRPr>
            </a:lvl4pPr>
            <a:lvl5pPr>
              <a:defRPr>
                <a:solidFill>
                  <a:srgbClr val="666666"/>
                </a:solidFill>
                <a:latin typeface="Helvetica Neue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22" descr="SJSU Primary Mark" title="SJSU Primary Mark"/>
          <p:cNvSpPr>
            <a:spLocks noGrp="1" noChangeAspect="1"/>
          </p:cNvSpPr>
          <p:nvPr>
            <p:ph type="body" sz="quarter" idx="16" hasCustomPrompt="1"/>
          </p:nvPr>
        </p:nvSpPr>
        <p:spPr>
          <a:xfrm>
            <a:off x="5943600" y="6217920"/>
            <a:ext cx="2349470" cy="438912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1400">
                <a:solidFill>
                  <a:schemeClr val="bg1"/>
                </a:solidFill>
                <a:latin typeface="SJSU Spartan Regular" panose="02000000000000000000" pitchFamily="2" charset="0"/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468808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Two Column - Two-Line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666666"/>
                </a:solidFill>
              </a:defRPr>
            </a:lvl1pPr>
          </a:lstStyle>
          <a:p>
            <a:r>
              <a:rPr lang="en-US" dirty="0"/>
              <a:t>DATE / TITLE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666666"/>
                </a:solidFill>
              </a:defRPr>
            </a:lvl1pPr>
          </a:lstStyle>
          <a:p>
            <a:fld id="{BF6D30ED-1F8A-41DD-9284-B7BE1E179D9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2"/>
          </p:nvPr>
        </p:nvSpPr>
        <p:spPr>
          <a:xfrm>
            <a:off x="628650" y="3061847"/>
            <a:ext cx="3823034" cy="275493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6666"/>
                </a:solidFill>
                <a:latin typeface="Helvetica Neue" panose="020B0604020202020204" pitchFamily="34" charset="0"/>
              </a:defRPr>
            </a:lvl1pPr>
            <a:lvl2pPr>
              <a:defRPr>
                <a:solidFill>
                  <a:srgbClr val="666666"/>
                </a:solidFill>
                <a:latin typeface="Helvetica Neue" panose="020B0604020202020204" pitchFamily="34" charset="0"/>
              </a:defRPr>
            </a:lvl2pPr>
            <a:lvl3pPr>
              <a:defRPr>
                <a:solidFill>
                  <a:srgbClr val="666666"/>
                </a:solidFill>
                <a:latin typeface="Helvetica Neue" panose="020B0604020202020204" pitchFamily="34" charset="0"/>
              </a:defRPr>
            </a:lvl3pPr>
            <a:lvl4pPr>
              <a:defRPr>
                <a:solidFill>
                  <a:srgbClr val="666666"/>
                </a:solidFill>
                <a:latin typeface="Helvetica Neue" panose="020B0604020202020204" pitchFamily="34" charset="0"/>
              </a:defRPr>
            </a:lvl4pPr>
            <a:lvl5pPr>
              <a:defRPr>
                <a:solidFill>
                  <a:srgbClr val="666666"/>
                </a:solidFill>
                <a:latin typeface="Helvetica Neue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6"/>
          <p:cNvSpPr>
            <a:spLocks noGrp="1"/>
          </p:cNvSpPr>
          <p:nvPr>
            <p:ph sz="quarter" idx="14"/>
          </p:nvPr>
        </p:nvSpPr>
        <p:spPr>
          <a:xfrm>
            <a:off x="4704347" y="3061847"/>
            <a:ext cx="3811002" cy="275493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6666"/>
                </a:solidFill>
                <a:latin typeface="Helvetica Neue" panose="020B0604020202020204" pitchFamily="34" charset="0"/>
              </a:defRPr>
            </a:lvl1pPr>
            <a:lvl2pPr>
              <a:defRPr>
                <a:solidFill>
                  <a:srgbClr val="666666"/>
                </a:solidFill>
                <a:latin typeface="Helvetica Neue" panose="020B0604020202020204" pitchFamily="34" charset="0"/>
              </a:defRPr>
            </a:lvl2pPr>
            <a:lvl3pPr>
              <a:defRPr>
                <a:solidFill>
                  <a:srgbClr val="666666"/>
                </a:solidFill>
                <a:latin typeface="Helvetica Neue" panose="020B0604020202020204" pitchFamily="34" charset="0"/>
              </a:defRPr>
            </a:lvl3pPr>
            <a:lvl4pPr>
              <a:defRPr>
                <a:solidFill>
                  <a:srgbClr val="666666"/>
                </a:solidFill>
                <a:latin typeface="Helvetica Neue" panose="020B0604020202020204" pitchFamily="34" charset="0"/>
              </a:defRPr>
            </a:lvl4pPr>
            <a:lvl5pPr>
              <a:defRPr>
                <a:solidFill>
                  <a:srgbClr val="666666"/>
                </a:solidFill>
                <a:latin typeface="Helvetica Neue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593559"/>
            <a:ext cx="7886700" cy="170161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Two Line </a:t>
            </a:r>
            <a:br>
              <a:rPr lang="en-US" dirty="0"/>
            </a:br>
            <a:r>
              <a:rPr lang="en-US" dirty="0"/>
              <a:t>Headline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2357963"/>
            <a:ext cx="7886700" cy="512763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2"/>
                </a:solidFill>
                <a:latin typeface="SJSU Spartan Regular" panose="02000000000000000000" pitchFamily="2" charset="0"/>
              </a:defRPr>
            </a:lvl1pPr>
          </a:lstStyle>
          <a:p>
            <a:pPr lvl="0"/>
            <a:r>
              <a:rPr lang="en-US" dirty="0"/>
              <a:t>Subheading</a:t>
            </a:r>
          </a:p>
        </p:txBody>
      </p:sp>
      <p:sp>
        <p:nvSpPr>
          <p:cNvPr id="12" name="Text Placeholder 22" descr="SJSU Primary Mark" title="SJSU Primary Mark"/>
          <p:cNvSpPr>
            <a:spLocks noGrp="1" noChangeAspect="1"/>
          </p:cNvSpPr>
          <p:nvPr>
            <p:ph type="body" sz="quarter" idx="16" hasCustomPrompt="1"/>
          </p:nvPr>
        </p:nvSpPr>
        <p:spPr>
          <a:xfrm>
            <a:off x="5943600" y="6217920"/>
            <a:ext cx="2349470" cy="438912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1400">
                <a:solidFill>
                  <a:schemeClr val="bg1"/>
                </a:solidFill>
                <a:latin typeface="SJSU Spartan Regular" panose="02000000000000000000" pitchFamily="2" charset="0"/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022737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204368"/>
            <a:ext cx="7886700" cy="88615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Headline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ln>
            <a:noFill/>
          </a:ln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DATE / TITLE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F6D30ED-1F8A-41DD-9284-B7BE1E179D9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2"/>
          </p:nvPr>
        </p:nvSpPr>
        <p:spPr>
          <a:xfrm>
            <a:off x="628650" y="2823412"/>
            <a:ext cx="2464464" cy="319237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6666"/>
                </a:solidFill>
                <a:latin typeface="Helvetica Neue" panose="020B0604020202020204" pitchFamily="34" charset="0"/>
              </a:defRPr>
            </a:lvl1pPr>
            <a:lvl2pPr>
              <a:defRPr>
                <a:solidFill>
                  <a:srgbClr val="666666"/>
                </a:solidFill>
                <a:latin typeface="Helvetica Neue" panose="020B0604020202020204" pitchFamily="34" charset="0"/>
              </a:defRPr>
            </a:lvl2pPr>
            <a:lvl3pPr>
              <a:defRPr>
                <a:solidFill>
                  <a:srgbClr val="666666"/>
                </a:solidFill>
                <a:latin typeface="Helvetica Neue" panose="020B0604020202020204" pitchFamily="34" charset="0"/>
              </a:defRPr>
            </a:lvl3pPr>
            <a:lvl4pPr>
              <a:defRPr>
                <a:solidFill>
                  <a:srgbClr val="666666"/>
                </a:solidFill>
                <a:latin typeface="Helvetica Neue" panose="020B0604020202020204" pitchFamily="34" charset="0"/>
              </a:defRPr>
            </a:lvl4pPr>
            <a:lvl5pPr>
              <a:defRPr>
                <a:solidFill>
                  <a:srgbClr val="666666"/>
                </a:solidFill>
                <a:latin typeface="Helvetica Neue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2117333"/>
            <a:ext cx="7886700" cy="512763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2"/>
                </a:solidFill>
                <a:latin typeface="SJSU Spartan Regular" panose="02000000000000000000" pitchFamily="2" charset="0"/>
              </a:defRPr>
            </a:lvl1pPr>
          </a:lstStyle>
          <a:p>
            <a:pPr lvl="0"/>
            <a:r>
              <a:rPr lang="en-US" dirty="0"/>
              <a:t>Subheading</a:t>
            </a:r>
          </a:p>
        </p:txBody>
      </p:sp>
      <p:sp>
        <p:nvSpPr>
          <p:cNvPr id="8" name="Content Placeholder 6"/>
          <p:cNvSpPr>
            <a:spLocks noGrp="1"/>
          </p:cNvSpPr>
          <p:nvPr>
            <p:ph sz="quarter" idx="14"/>
          </p:nvPr>
        </p:nvSpPr>
        <p:spPr>
          <a:xfrm>
            <a:off x="3455066" y="2821216"/>
            <a:ext cx="2349166" cy="319237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6666"/>
                </a:solidFill>
                <a:latin typeface="Helvetica Neue" panose="020B0604020202020204" pitchFamily="34" charset="0"/>
              </a:defRPr>
            </a:lvl1pPr>
            <a:lvl2pPr>
              <a:defRPr>
                <a:solidFill>
                  <a:srgbClr val="666666"/>
                </a:solidFill>
                <a:latin typeface="Helvetica Neue" panose="020B0604020202020204" pitchFamily="34" charset="0"/>
              </a:defRPr>
            </a:lvl2pPr>
            <a:lvl3pPr>
              <a:defRPr>
                <a:solidFill>
                  <a:srgbClr val="666666"/>
                </a:solidFill>
                <a:latin typeface="Helvetica Neue" panose="020B0604020202020204" pitchFamily="34" charset="0"/>
              </a:defRPr>
            </a:lvl3pPr>
            <a:lvl4pPr>
              <a:defRPr>
                <a:solidFill>
                  <a:srgbClr val="666666"/>
                </a:solidFill>
                <a:latin typeface="Helvetica Neue" panose="020B0604020202020204" pitchFamily="34" charset="0"/>
              </a:defRPr>
            </a:lvl4pPr>
            <a:lvl5pPr>
              <a:defRPr>
                <a:solidFill>
                  <a:srgbClr val="666666"/>
                </a:solidFill>
                <a:latin typeface="Helvetica Neue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6"/>
          <p:cNvSpPr>
            <a:spLocks noGrp="1"/>
          </p:cNvSpPr>
          <p:nvPr>
            <p:ph sz="quarter" idx="15"/>
          </p:nvPr>
        </p:nvSpPr>
        <p:spPr>
          <a:xfrm>
            <a:off x="6166184" y="2821215"/>
            <a:ext cx="2349166" cy="319237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6666"/>
                </a:solidFill>
                <a:latin typeface="Helvetica Neue" panose="020B0604020202020204" pitchFamily="34" charset="0"/>
              </a:defRPr>
            </a:lvl1pPr>
            <a:lvl2pPr>
              <a:defRPr>
                <a:solidFill>
                  <a:srgbClr val="666666"/>
                </a:solidFill>
                <a:latin typeface="Helvetica Neue" panose="020B0604020202020204" pitchFamily="34" charset="0"/>
              </a:defRPr>
            </a:lvl2pPr>
            <a:lvl3pPr>
              <a:defRPr>
                <a:solidFill>
                  <a:srgbClr val="666666"/>
                </a:solidFill>
                <a:latin typeface="Helvetica Neue" panose="020B0604020202020204" pitchFamily="34" charset="0"/>
              </a:defRPr>
            </a:lvl3pPr>
            <a:lvl4pPr>
              <a:defRPr>
                <a:solidFill>
                  <a:srgbClr val="666666"/>
                </a:solidFill>
                <a:latin typeface="Helvetica Neue" panose="020B0604020202020204" pitchFamily="34" charset="0"/>
              </a:defRPr>
            </a:lvl4pPr>
            <a:lvl5pPr>
              <a:defRPr>
                <a:solidFill>
                  <a:srgbClr val="666666"/>
                </a:solidFill>
                <a:latin typeface="Helvetica Neue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22" descr="SJSU Primary Mark" title="SJSU Primary Mark"/>
          <p:cNvSpPr>
            <a:spLocks noGrp="1" noChangeAspect="1"/>
          </p:cNvSpPr>
          <p:nvPr>
            <p:ph type="body" sz="quarter" idx="17" hasCustomPrompt="1"/>
          </p:nvPr>
        </p:nvSpPr>
        <p:spPr>
          <a:xfrm>
            <a:off x="5943600" y="6217920"/>
            <a:ext cx="2349470" cy="438912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1400">
                <a:solidFill>
                  <a:schemeClr val="bg1"/>
                </a:solidFill>
                <a:latin typeface="SJSU Spartan Regular" panose="02000000000000000000" pitchFamily="2" charset="0"/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979008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One Column - One-Line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204368"/>
            <a:ext cx="7886700" cy="88615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Headline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2"/>
          </p:nvPr>
        </p:nvSpPr>
        <p:spPr>
          <a:xfrm>
            <a:off x="628650" y="3061847"/>
            <a:ext cx="7886700" cy="275493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Helvetica Neue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  <a:latin typeface="Helvetica Neue" panose="020B0604020202020204" pitchFamily="34" charset="0"/>
              </a:defRPr>
            </a:lvl2pPr>
            <a:lvl3pPr>
              <a:defRPr>
                <a:solidFill>
                  <a:schemeClr val="bg1"/>
                </a:solidFill>
                <a:latin typeface="Helvetica Neue" panose="020B0604020202020204" pitchFamily="34" charset="0"/>
              </a:defRPr>
            </a:lvl3pPr>
            <a:lvl4pPr>
              <a:defRPr>
                <a:solidFill>
                  <a:schemeClr val="bg1"/>
                </a:solidFill>
                <a:latin typeface="Helvetica Neue" panose="020B0604020202020204" pitchFamily="34" charset="0"/>
              </a:defRPr>
            </a:lvl4pPr>
            <a:lvl5pPr>
              <a:defRPr>
                <a:solidFill>
                  <a:schemeClr val="bg1"/>
                </a:solidFill>
                <a:latin typeface="Helvetica Neue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2117333"/>
            <a:ext cx="7886700" cy="512763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  <a:latin typeface="SJSU Spartan Regular" panose="02000000000000000000" pitchFamily="2" charset="0"/>
              </a:defRPr>
            </a:lvl1pPr>
          </a:lstStyle>
          <a:p>
            <a:pPr lvl="0"/>
            <a:r>
              <a:rPr lang="en-US" dirty="0"/>
              <a:t>Subheading</a:t>
            </a:r>
          </a:p>
        </p:txBody>
      </p:sp>
      <p:sp>
        <p:nvSpPr>
          <p:cNvPr id="6" name="Text Placeholder 22" descr="SJSU Primary Mark" title="SJSU Primary Mark"/>
          <p:cNvSpPr>
            <a:spLocks noGrp="1" noChangeAspect="1"/>
          </p:cNvSpPr>
          <p:nvPr>
            <p:ph type="body" sz="quarter" idx="16" hasCustomPrompt="1"/>
          </p:nvPr>
        </p:nvSpPr>
        <p:spPr>
          <a:xfrm>
            <a:off x="5943600" y="6217920"/>
            <a:ext cx="2349470" cy="438912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1400">
                <a:solidFill>
                  <a:schemeClr val="bg1"/>
                </a:solidFill>
                <a:latin typeface="SJSU Spartan Regular" panose="02000000000000000000" pitchFamily="2" charset="0"/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548720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- Blue with Primary Mar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JSU Primary Mark" title="SJSU Primary Mark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4971" y="3264109"/>
            <a:ext cx="4834059" cy="904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1066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One Column - Two-Line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593559"/>
            <a:ext cx="7886700" cy="170161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Two Line </a:t>
            </a:r>
            <a:br>
              <a:rPr lang="en-US" dirty="0"/>
            </a:br>
            <a:r>
              <a:rPr lang="en-US" dirty="0"/>
              <a:t>Headline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2"/>
          </p:nvPr>
        </p:nvSpPr>
        <p:spPr>
          <a:xfrm>
            <a:off x="628650" y="3061847"/>
            <a:ext cx="7886700" cy="275493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Helvetica Neue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  <a:latin typeface="Helvetica Neue" panose="020B0604020202020204" pitchFamily="34" charset="0"/>
              </a:defRPr>
            </a:lvl2pPr>
            <a:lvl3pPr>
              <a:defRPr>
                <a:solidFill>
                  <a:schemeClr val="bg1"/>
                </a:solidFill>
                <a:latin typeface="Helvetica Neue" panose="020B0604020202020204" pitchFamily="34" charset="0"/>
              </a:defRPr>
            </a:lvl3pPr>
            <a:lvl4pPr>
              <a:defRPr>
                <a:solidFill>
                  <a:schemeClr val="bg1"/>
                </a:solidFill>
                <a:latin typeface="Helvetica Neue" panose="020B0604020202020204" pitchFamily="34" charset="0"/>
              </a:defRPr>
            </a:lvl4pPr>
            <a:lvl5pPr>
              <a:defRPr>
                <a:solidFill>
                  <a:schemeClr val="bg1"/>
                </a:solidFill>
                <a:latin typeface="Helvetica Neue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2357963"/>
            <a:ext cx="7886700" cy="512763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  <a:latin typeface="SJSU Spartan Regular" panose="02000000000000000000" pitchFamily="2" charset="0"/>
              </a:defRPr>
            </a:lvl1pPr>
          </a:lstStyle>
          <a:p>
            <a:pPr lvl="0"/>
            <a:r>
              <a:rPr lang="en-US" dirty="0"/>
              <a:t>Subheading</a:t>
            </a:r>
          </a:p>
        </p:txBody>
      </p:sp>
      <p:sp>
        <p:nvSpPr>
          <p:cNvPr id="6" name="Text Placeholder 22" descr="SJSU Primary Mark" title="SJSU Primary Mark"/>
          <p:cNvSpPr>
            <a:spLocks noGrp="1" noChangeAspect="1"/>
          </p:cNvSpPr>
          <p:nvPr>
            <p:ph type="body" sz="quarter" idx="16" hasCustomPrompt="1"/>
          </p:nvPr>
        </p:nvSpPr>
        <p:spPr>
          <a:xfrm>
            <a:off x="5943600" y="6217920"/>
            <a:ext cx="2349470" cy="438912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1400">
                <a:solidFill>
                  <a:schemeClr val="bg1"/>
                </a:solidFill>
                <a:latin typeface="SJSU Spartan Regular" panose="02000000000000000000" pitchFamily="2" charset="0"/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582626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Two Column - One-Line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204368"/>
            <a:ext cx="7886700" cy="88615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Headline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2"/>
          </p:nvPr>
        </p:nvSpPr>
        <p:spPr>
          <a:xfrm>
            <a:off x="628650" y="3061847"/>
            <a:ext cx="3823034" cy="275493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Helvetica Neue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  <a:latin typeface="Helvetica Neue" panose="020B0604020202020204" pitchFamily="34" charset="0"/>
              </a:defRPr>
            </a:lvl2pPr>
            <a:lvl3pPr>
              <a:defRPr>
                <a:solidFill>
                  <a:schemeClr val="bg1"/>
                </a:solidFill>
                <a:latin typeface="Helvetica Neue" panose="020B0604020202020204" pitchFamily="34" charset="0"/>
              </a:defRPr>
            </a:lvl3pPr>
            <a:lvl4pPr>
              <a:defRPr>
                <a:solidFill>
                  <a:schemeClr val="bg1"/>
                </a:solidFill>
                <a:latin typeface="Helvetica Neue" panose="020B0604020202020204" pitchFamily="34" charset="0"/>
              </a:defRPr>
            </a:lvl4pPr>
            <a:lvl5pPr>
              <a:defRPr>
                <a:solidFill>
                  <a:schemeClr val="bg1"/>
                </a:solidFill>
                <a:latin typeface="Helvetica Neue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2117333"/>
            <a:ext cx="7886700" cy="512763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  <a:latin typeface="SJSU Spartan Regular" panose="02000000000000000000" pitchFamily="2" charset="0"/>
              </a:defRPr>
            </a:lvl1pPr>
          </a:lstStyle>
          <a:p>
            <a:pPr lvl="0"/>
            <a:r>
              <a:rPr lang="en-US" dirty="0"/>
              <a:t>Subheading</a:t>
            </a:r>
          </a:p>
        </p:txBody>
      </p:sp>
      <p:sp>
        <p:nvSpPr>
          <p:cNvPr id="8" name="Content Placeholder 6"/>
          <p:cNvSpPr>
            <a:spLocks noGrp="1"/>
          </p:cNvSpPr>
          <p:nvPr>
            <p:ph sz="quarter" idx="14"/>
          </p:nvPr>
        </p:nvSpPr>
        <p:spPr>
          <a:xfrm>
            <a:off x="4704347" y="3061847"/>
            <a:ext cx="3811002" cy="275493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Helvetica Neue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  <a:latin typeface="Helvetica Neue" panose="020B0604020202020204" pitchFamily="34" charset="0"/>
              </a:defRPr>
            </a:lvl2pPr>
            <a:lvl3pPr>
              <a:defRPr>
                <a:solidFill>
                  <a:schemeClr val="bg1"/>
                </a:solidFill>
                <a:latin typeface="Helvetica Neue" panose="020B0604020202020204" pitchFamily="34" charset="0"/>
              </a:defRPr>
            </a:lvl3pPr>
            <a:lvl4pPr>
              <a:defRPr>
                <a:solidFill>
                  <a:schemeClr val="bg1"/>
                </a:solidFill>
                <a:latin typeface="Helvetica Neue" panose="020B0604020202020204" pitchFamily="34" charset="0"/>
              </a:defRPr>
            </a:lvl4pPr>
            <a:lvl5pPr>
              <a:defRPr>
                <a:solidFill>
                  <a:schemeClr val="bg1"/>
                </a:solidFill>
                <a:latin typeface="Helvetica Neue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22" descr="SJSU Primary Mark" title="SJSU Primary Mark"/>
          <p:cNvSpPr>
            <a:spLocks noGrp="1" noChangeAspect="1"/>
          </p:cNvSpPr>
          <p:nvPr>
            <p:ph type="body" sz="quarter" idx="16" hasCustomPrompt="1"/>
          </p:nvPr>
        </p:nvSpPr>
        <p:spPr>
          <a:xfrm>
            <a:off x="5943600" y="6217920"/>
            <a:ext cx="2349470" cy="438912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1400">
                <a:solidFill>
                  <a:schemeClr val="bg1"/>
                </a:solidFill>
                <a:latin typeface="SJSU Spartan Regular" panose="02000000000000000000" pitchFamily="2" charset="0"/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614044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Two Column - Two-Line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2"/>
          </p:nvPr>
        </p:nvSpPr>
        <p:spPr>
          <a:xfrm>
            <a:off x="628650" y="3061847"/>
            <a:ext cx="3823034" cy="275493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Helvetica Neue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  <a:latin typeface="Helvetica Neue" panose="020B0604020202020204" pitchFamily="34" charset="0"/>
              </a:defRPr>
            </a:lvl2pPr>
            <a:lvl3pPr>
              <a:defRPr>
                <a:solidFill>
                  <a:schemeClr val="bg1"/>
                </a:solidFill>
                <a:latin typeface="Helvetica Neue" panose="020B0604020202020204" pitchFamily="34" charset="0"/>
              </a:defRPr>
            </a:lvl3pPr>
            <a:lvl4pPr>
              <a:defRPr>
                <a:solidFill>
                  <a:schemeClr val="bg1"/>
                </a:solidFill>
                <a:latin typeface="Helvetica Neue" panose="020B0604020202020204" pitchFamily="34" charset="0"/>
              </a:defRPr>
            </a:lvl4pPr>
            <a:lvl5pPr>
              <a:defRPr>
                <a:solidFill>
                  <a:schemeClr val="bg1"/>
                </a:solidFill>
                <a:latin typeface="Helvetica Neue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6"/>
          <p:cNvSpPr>
            <a:spLocks noGrp="1"/>
          </p:cNvSpPr>
          <p:nvPr>
            <p:ph sz="quarter" idx="14"/>
          </p:nvPr>
        </p:nvSpPr>
        <p:spPr>
          <a:xfrm>
            <a:off x="4704347" y="3061847"/>
            <a:ext cx="3811002" cy="275493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Helvetica Neue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  <a:latin typeface="Helvetica Neue" panose="020B0604020202020204" pitchFamily="34" charset="0"/>
              </a:defRPr>
            </a:lvl2pPr>
            <a:lvl3pPr>
              <a:defRPr>
                <a:solidFill>
                  <a:schemeClr val="bg1"/>
                </a:solidFill>
                <a:latin typeface="Helvetica Neue" panose="020B0604020202020204" pitchFamily="34" charset="0"/>
              </a:defRPr>
            </a:lvl3pPr>
            <a:lvl4pPr>
              <a:defRPr>
                <a:solidFill>
                  <a:schemeClr val="bg1"/>
                </a:solidFill>
                <a:latin typeface="Helvetica Neue" panose="020B0604020202020204" pitchFamily="34" charset="0"/>
              </a:defRPr>
            </a:lvl4pPr>
            <a:lvl5pPr>
              <a:defRPr>
                <a:solidFill>
                  <a:schemeClr val="bg1"/>
                </a:solidFill>
                <a:latin typeface="Helvetica Neue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593559"/>
            <a:ext cx="7886700" cy="170161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Two Line </a:t>
            </a:r>
            <a:br>
              <a:rPr lang="en-US" dirty="0"/>
            </a:br>
            <a:r>
              <a:rPr lang="en-US" dirty="0"/>
              <a:t>Headline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2357963"/>
            <a:ext cx="7886700" cy="512763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  <a:latin typeface="SJSU Spartan Regular" panose="02000000000000000000" pitchFamily="2" charset="0"/>
              </a:defRPr>
            </a:lvl1pPr>
          </a:lstStyle>
          <a:p>
            <a:pPr lvl="0"/>
            <a:r>
              <a:rPr lang="en-US" dirty="0"/>
              <a:t>Subheading</a:t>
            </a:r>
          </a:p>
        </p:txBody>
      </p:sp>
      <p:sp>
        <p:nvSpPr>
          <p:cNvPr id="12" name="Text Placeholder 22" descr="SJSU Primary Mark" title="SJSU Primary Mark"/>
          <p:cNvSpPr>
            <a:spLocks noGrp="1" noChangeAspect="1"/>
          </p:cNvSpPr>
          <p:nvPr>
            <p:ph type="body" sz="quarter" idx="16" hasCustomPrompt="1"/>
          </p:nvPr>
        </p:nvSpPr>
        <p:spPr>
          <a:xfrm>
            <a:off x="5943600" y="6217920"/>
            <a:ext cx="2349470" cy="438912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1400">
                <a:solidFill>
                  <a:schemeClr val="bg1"/>
                </a:solidFill>
                <a:latin typeface="SJSU Spartan Regular" panose="02000000000000000000" pitchFamily="2" charset="0"/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8262038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204368"/>
            <a:ext cx="7886700" cy="88615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Headline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2"/>
          </p:nvPr>
        </p:nvSpPr>
        <p:spPr>
          <a:xfrm>
            <a:off x="628650" y="2823412"/>
            <a:ext cx="2464464" cy="319237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Helvetica Neue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  <a:latin typeface="Helvetica Neue" panose="020B0604020202020204" pitchFamily="34" charset="0"/>
              </a:defRPr>
            </a:lvl2pPr>
            <a:lvl3pPr>
              <a:defRPr>
                <a:solidFill>
                  <a:schemeClr val="bg1"/>
                </a:solidFill>
                <a:latin typeface="Helvetica Neue" panose="020B0604020202020204" pitchFamily="34" charset="0"/>
              </a:defRPr>
            </a:lvl3pPr>
            <a:lvl4pPr>
              <a:defRPr>
                <a:solidFill>
                  <a:schemeClr val="bg1"/>
                </a:solidFill>
                <a:latin typeface="Helvetica Neue" panose="020B0604020202020204" pitchFamily="34" charset="0"/>
              </a:defRPr>
            </a:lvl4pPr>
            <a:lvl5pPr>
              <a:defRPr>
                <a:solidFill>
                  <a:schemeClr val="bg1"/>
                </a:solidFill>
                <a:latin typeface="Helvetica Neue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2117333"/>
            <a:ext cx="7886700" cy="512763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  <a:latin typeface="SJSU Spartan Regular" panose="02000000000000000000" pitchFamily="2" charset="0"/>
              </a:defRPr>
            </a:lvl1pPr>
          </a:lstStyle>
          <a:p>
            <a:pPr lvl="0"/>
            <a:r>
              <a:rPr lang="en-US" dirty="0"/>
              <a:t>Subheading</a:t>
            </a:r>
          </a:p>
        </p:txBody>
      </p:sp>
      <p:sp>
        <p:nvSpPr>
          <p:cNvPr id="8" name="Content Placeholder 6"/>
          <p:cNvSpPr>
            <a:spLocks noGrp="1"/>
          </p:cNvSpPr>
          <p:nvPr>
            <p:ph sz="quarter" idx="14"/>
          </p:nvPr>
        </p:nvSpPr>
        <p:spPr>
          <a:xfrm>
            <a:off x="3455066" y="2821216"/>
            <a:ext cx="2349166" cy="319237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Helvetica Neue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  <a:latin typeface="Helvetica Neue" panose="020B0604020202020204" pitchFamily="34" charset="0"/>
              </a:defRPr>
            </a:lvl2pPr>
            <a:lvl3pPr>
              <a:defRPr>
                <a:solidFill>
                  <a:schemeClr val="bg1"/>
                </a:solidFill>
                <a:latin typeface="Helvetica Neue" panose="020B0604020202020204" pitchFamily="34" charset="0"/>
              </a:defRPr>
            </a:lvl3pPr>
            <a:lvl4pPr>
              <a:defRPr>
                <a:solidFill>
                  <a:schemeClr val="bg1"/>
                </a:solidFill>
                <a:latin typeface="Helvetica Neue" panose="020B0604020202020204" pitchFamily="34" charset="0"/>
              </a:defRPr>
            </a:lvl4pPr>
            <a:lvl5pPr>
              <a:defRPr>
                <a:solidFill>
                  <a:schemeClr val="bg1"/>
                </a:solidFill>
                <a:latin typeface="Helvetica Neue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6"/>
          <p:cNvSpPr>
            <a:spLocks noGrp="1"/>
          </p:cNvSpPr>
          <p:nvPr>
            <p:ph sz="quarter" idx="15"/>
          </p:nvPr>
        </p:nvSpPr>
        <p:spPr>
          <a:xfrm>
            <a:off x="6166184" y="2821215"/>
            <a:ext cx="2349166" cy="319237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Helvetica Neue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  <a:latin typeface="Helvetica Neue" panose="020B0604020202020204" pitchFamily="34" charset="0"/>
              </a:defRPr>
            </a:lvl2pPr>
            <a:lvl3pPr>
              <a:defRPr>
                <a:solidFill>
                  <a:schemeClr val="bg1"/>
                </a:solidFill>
                <a:latin typeface="Helvetica Neue" panose="020B0604020202020204" pitchFamily="34" charset="0"/>
              </a:defRPr>
            </a:lvl3pPr>
            <a:lvl4pPr>
              <a:defRPr>
                <a:solidFill>
                  <a:schemeClr val="bg1"/>
                </a:solidFill>
                <a:latin typeface="Helvetica Neue" panose="020B0604020202020204" pitchFamily="34" charset="0"/>
              </a:defRPr>
            </a:lvl4pPr>
            <a:lvl5pPr>
              <a:defRPr>
                <a:solidFill>
                  <a:schemeClr val="bg1"/>
                </a:solidFill>
                <a:latin typeface="Helvetica Neue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22" descr="SJSU Primary Mark" title="SJSU Primary Mark"/>
          <p:cNvSpPr>
            <a:spLocks noGrp="1" noChangeAspect="1"/>
          </p:cNvSpPr>
          <p:nvPr>
            <p:ph type="body" sz="quarter" idx="17" hasCustomPrompt="1"/>
          </p:nvPr>
        </p:nvSpPr>
        <p:spPr>
          <a:xfrm>
            <a:off x="5943600" y="6217920"/>
            <a:ext cx="2349470" cy="438912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1400">
                <a:solidFill>
                  <a:schemeClr val="bg1"/>
                </a:solidFill>
                <a:latin typeface="SJSU Spartan Regular" panose="02000000000000000000" pitchFamily="2" charset="0"/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8872120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- Cus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baseline="0">
                <a:latin typeface="Helvetica Neue" panose="020B0604020202020204" pitchFamily="34" charset="0"/>
              </a:defRPr>
            </a:lvl1pPr>
          </a:lstStyle>
          <a:p>
            <a:r>
              <a:rPr lang="en-US" dirty="0"/>
              <a:t>Click the image logo to insert a background image. For compelling SJSU imagery: </a:t>
            </a:r>
            <a:r>
              <a:rPr lang="en-US" dirty="0" err="1"/>
              <a:t>go.sjsu.edu</a:t>
            </a:r>
            <a:r>
              <a:rPr lang="en-US" dirty="0"/>
              <a:t>/photography-library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568492" y="4808789"/>
            <a:ext cx="7886700" cy="1325563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Is your image dark enough</a:t>
            </a:r>
            <a:br>
              <a:rPr lang="en-US" dirty="0"/>
            </a:br>
            <a:r>
              <a:rPr lang="en-US" dirty="0"/>
              <a:t>to read white type over it?</a:t>
            </a:r>
          </a:p>
        </p:txBody>
      </p:sp>
    </p:spTree>
    <p:extLst>
      <p:ext uri="{BB962C8B-B14F-4D97-AF65-F5344CB8AC3E}">
        <p14:creationId xmlns:p14="http://schemas.microsoft.com/office/powerpoint/2010/main" val="172669898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- Walking on Campu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68492" y="4808789"/>
            <a:ext cx="7886700" cy="1325563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Is your image dark enough</a:t>
            </a:r>
            <a:br>
              <a:rPr lang="en-US" dirty="0"/>
            </a:br>
            <a:r>
              <a:rPr lang="en-US" dirty="0"/>
              <a:t>to read white type over it?</a:t>
            </a:r>
          </a:p>
        </p:txBody>
      </p:sp>
    </p:spTree>
    <p:extLst>
      <p:ext uri="{BB962C8B-B14F-4D97-AF65-F5344CB8AC3E}">
        <p14:creationId xmlns:p14="http://schemas.microsoft.com/office/powerpoint/2010/main" val="169070344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- Custom with Blue Anim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baseline="0"/>
            </a:lvl1pPr>
          </a:lstStyle>
          <a:p>
            <a:r>
              <a:rPr lang="en-US" dirty="0"/>
              <a:t>Click the image logo to insert a background image. For compelling SJSU imagery: </a:t>
            </a:r>
            <a:r>
              <a:rPr lang="en-US" dirty="0" err="1"/>
              <a:t>go.sjsu.edu</a:t>
            </a:r>
            <a:r>
              <a:rPr lang="en-US" dirty="0"/>
              <a:t>/photography-library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800600"/>
            <a:ext cx="9144000" cy="2057400"/>
          </a:xfrm>
          <a:gradFill flip="none" rotWithShape="1">
            <a:gsLst>
              <a:gs pos="0">
                <a:schemeClr val="tx2"/>
              </a:gs>
              <a:gs pos="55000">
                <a:schemeClr val="accent1">
                  <a:lumMod val="45000"/>
                  <a:lumOff val="55000"/>
                  <a:alpha val="90000"/>
                </a:schemeClr>
              </a:gs>
              <a:gs pos="100000">
                <a:schemeClr val="accent1">
                  <a:lumMod val="30000"/>
                  <a:lumOff val="70000"/>
                  <a:alpha val="0"/>
                </a:schemeClr>
              </a:gs>
            </a:gsLst>
            <a:lin ang="0" scaled="1"/>
            <a:tileRect/>
          </a:gradFill>
        </p:spPr>
        <p:txBody>
          <a:bodyPr>
            <a:normAutofit/>
          </a:bodyPr>
          <a:lstStyle>
            <a:lvl1pPr marL="914400" indent="0">
              <a:defRPr sz="3200" baseline="0">
                <a:latin typeface="SJSU Spartan Regular" panose="02000000000000000000" pitchFamily="2" charset="0"/>
              </a:defRPr>
            </a:lvl1pPr>
          </a:lstStyle>
          <a:p>
            <a:r>
              <a:rPr lang="en-US" dirty="0"/>
              <a:t>Headline line one</a:t>
            </a:r>
            <a:br>
              <a:rPr lang="en-US" dirty="0"/>
            </a:br>
            <a:r>
              <a:rPr lang="en-US" dirty="0"/>
              <a:t>This slide has</a:t>
            </a:r>
            <a:br>
              <a:rPr lang="en-US" dirty="0"/>
            </a:br>
            <a:r>
              <a:rPr lang="en-US" dirty="0"/>
              <a:t>animation built-in</a:t>
            </a:r>
          </a:p>
        </p:txBody>
      </p:sp>
    </p:spTree>
    <p:extLst>
      <p:ext uri="{BB962C8B-B14F-4D97-AF65-F5344CB8AC3E}">
        <p14:creationId xmlns:p14="http://schemas.microsoft.com/office/powerpoint/2010/main" val="3658479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- Celebration with Blue Anima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800600"/>
            <a:ext cx="9144000" cy="2057400"/>
          </a:xfrm>
          <a:gradFill flip="none" rotWithShape="1">
            <a:gsLst>
              <a:gs pos="0">
                <a:schemeClr val="tx2"/>
              </a:gs>
              <a:gs pos="55000">
                <a:schemeClr val="accent1">
                  <a:lumMod val="45000"/>
                  <a:lumOff val="55000"/>
                  <a:alpha val="90000"/>
                </a:schemeClr>
              </a:gs>
              <a:gs pos="100000">
                <a:schemeClr val="accent1">
                  <a:lumMod val="30000"/>
                  <a:lumOff val="70000"/>
                  <a:alpha val="0"/>
                </a:schemeClr>
              </a:gs>
            </a:gsLst>
            <a:lin ang="0" scaled="1"/>
            <a:tileRect/>
          </a:gradFill>
        </p:spPr>
        <p:txBody>
          <a:bodyPr>
            <a:normAutofit/>
          </a:bodyPr>
          <a:lstStyle>
            <a:lvl1pPr marL="914400" indent="0">
              <a:defRPr sz="3200" baseline="0">
                <a:latin typeface="SJSU Spartan Regular" panose="02000000000000000000" pitchFamily="2" charset="0"/>
              </a:defRPr>
            </a:lvl1pPr>
          </a:lstStyle>
          <a:p>
            <a:r>
              <a:rPr lang="en-US" dirty="0"/>
              <a:t>Headline line one</a:t>
            </a:r>
            <a:br>
              <a:rPr lang="en-US" dirty="0"/>
            </a:br>
            <a:r>
              <a:rPr lang="en-US" dirty="0"/>
              <a:t>This slide has</a:t>
            </a:r>
            <a:br>
              <a:rPr lang="en-US" dirty="0"/>
            </a:br>
            <a:r>
              <a:rPr lang="en-US" dirty="0"/>
              <a:t>animation built-in</a:t>
            </a:r>
          </a:p>
        </p:txBody>
      </p:sp>
    </p:spTree>
    <p:extLst>
      <p:ext uri="{BB962C8B-B14F-4D97-AF65-F5344CB8AC3E}">
        <p14:creationId xmlns:p14="http://schemas.microsoft.com/office/powerpoint/2010/main" val="2894753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- Custom with Gray Anim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baseline="0"/>
            </a:lvl1pPr>
          </a:lstStyle>
          <a:p>
            <a:r>
              <a:rPr lang="en-US" dirty="0"/>
              <a:t>Click the image logo to insert a background image. For compelling SJSU imagery: </a:t>
            </a:r>
            <a:r>
              <a:rPr lang="en-US" dirty="0" err="1"/>
              <a:t>go.sjsu.edu</a:t>
            </a:r>
            <a:r>
              <a:rPr lang="en-US" dirty="0"/>
              <a:t>/photography-library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800600"/>
            <a:ext cx="9144000" cy="2057400"/>
          </a:xfrm>
          <a:gradFill flip="none" rotWithShape="1">
            <a:gsLst>
              <a:gs pos="0">
                <a:schemeClr val="bg2"/>
              </a:gs>
              <a:gs pos="55000">
                <a:schemeClr val="bg2">
                  <a:alpha val="90000"/>
                  <a:lumMod val="45000"/>
                  <a:lumOff val="55000"/>
                </a:schemeClr>
              </a:gs>
              <a:gs pos="100000">
                <a:schemeClr val="bg2">
                  <a:alpha val="0"/>
                  <a:lumMod val="30000"/>
                  <a:lumOff val="70000"/>
                </a:schemeClr>
              </a:gs>
            </a:gsLst>
            <a:lin ang="0" scaled="1"/>
            <a:tileRect/>
          </a:gradFill>
        </p:spPr>
        <p:txBody>
          <a:bodyPr>
            <a:normAutofit/>
          </a:bodyPr>
          <a:lstStyle>
            <a:lvl1pPr marL="914400" indent="0">
              <a:defRPr sz="3200" baseline="0">
                <a:latin typeface="SJSU Spartan Regular" panose="02000000000000000000" pitchFamily="2" charset="0"/>
              </a:defRPr>
            </a:lvl1pPr>
          </a:lstStyle>
          <a:p>
            <a:r>
              <a:rPr lang="en-US" dirty="0"/>
              <a:t>Headline line one</a:t>
            </a:r>
            <a:br>
              <a:rPr lang="en-US" dirty="0"/>
            </a:br>
            <a:r>
              <a:rPr lang="en-US" dirty="0"/>
              <a:t>This slide has</a:t>
            </a:r>
            <a:br>
              <a:rPr lang="en-US" dirty="0"/>
            </a:br>
            <a:r>
              <a:rPr lang="en-US" dirty="0"/>
              <a:t>animation built-in</a:t>
            </a:r>
          </a:p>
        </p:txBody>
      </p:sp>
    </p:spTree>
    <p:extLst>
      <p:ext uri="{BB962C8B-B14F-4D97-AF65-F5344CB8AC3E}">
        <p14:creationId xmlns:p14="http://schemas.microsoft.com/office/powerpoint/2010/main" val="2381102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- Celebration with Gray Anima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0" y="4800600"/>
            <a:ext cx="9144000" cy="2057400"/>
          </a:xfrm>
          <a:gradFill flip="none" rotWithShape="1">
            <a:gsLst>
              <a:gs pos="0">
                <a:schemeClr val="bg2"/>
              </a:gs>
              <a:gs pos="55000">
                <a:schemeClr val="bg2">
                  <a:alpha val="90000"/>
                  <a:lumMod val="45000"/>
                  <a:lumOff val="55000"/>
                </a:schemeClr>
              </a:gs>
              <a:gs pos="100000">
                <a:schemeClr val="bg2">
                  <a:alpha val="0"/>
                  <a:lumMod val="30000"/>
                  <a:lumOff val="70000"/>
                </a:schemeClr>
              </a:gs>
            </a:gsLst>
            <a:lin ang="0" scaled="1"/>
            <a:tileRect/>
          </a:gradFill>
        </p:spPr>
        <p:txBody>
          <a:bodyPr>
            <a:normAutofit/>
          </a:bodyPr>
          <a:lstStyle>
            <a:lvl1pPr marL="914400" indent="0">
              <a:defRPr sz="3200" baseline="0">
                <a:latin typeface="SJSU Spartan Regular" panose="02000000000000000000" pitchFamily="2" charset="0"/>
              </a:defRPr>
            </a:lvl1pPr>
          </a:lstStyle>
          <a:p>
            <a:r>
              <a:rPr lang="en-US" dirty="0"/>
              <a:t>Headline line one</a:t>
            </a:r>
            <a:br>
              <a:rPr lang="en-US" dirty="0"/>
            </a:br>
            <a:r>
              <a:rPr lang="en-US" dirty="0"/>
              <a:t>This slide has</a:t>
            </a:r>
            <a:br>
              <a:rPr lang="en-US" dirty="0"/>
            </a:br>
            <a:r>
              <a:rPr lang="en-US" dirty="0"/>
              <a:t>animation built-in</a:t>
            </a:r>
          </a:p>
        </p:txBody>
      </p:sp>
    </p:spTree>
    <p:extLst>
      <p:ext uri="{BB962C8B-B14F-4D97-AF65-F5344CB8AC3E}">
        <p14:creationId xmlns:p14="http://schemas.microsoft.com/office/powerpoint/2010/main" val="3633704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- Swimming with Primary Mar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JSU Primary Mark" title="SJSU Primary Mark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4971" y="3264109"/>
            <a:ext cx="4834059" cy="904724"/>
          </a:xfrm>
          <a:prstGeom prst="rect">
            <a:avLst/>
          </a:prstGeom>
        </p:spPr>
      </p:pic>
      <p:sp>
        <p:nvSpPr>
          <p:cNvPr id="2" name="TextBox 1"/>
          <p:cNvSpPr txBox="1"/>
          <p:nvPr userDrawn="1"/>
        </p:nvSpPr>
        <p:spPr>
          <a:xfrm>
            <a:off x="3064328" y="783771"/>
            <a:ext cx="30153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Helvetica Neue" panose="02000503000000020004" pitchFamily="50"/>
              </a:rPr>
              <a:t>For compelling SJSU imagery:</a:t>
            </a:r>
          </a:p>
          <a:p>
            <a:r>
              <a:rPr lang="en-US" sz="1600" dirty="0" err="1">
                <a:solidFill>
                  <a:schemeClr val="bg1"/>
                </a:solidFill>
                <a:latin typeface="Helvetica Neue" panose="02000503000000020004" pitchFamily="50"/>
              </a:rPr>
              <a:t>go.sjsu.edu</a:t>
            </a:r>
            <a:r>
              <a:rPr lang="en-US" sz="1600" dirty="0">
                <a:solidFill>
                  <a:schemeClr val="bg1"/>
                </a:solidFill>
                <a:latin typeface="Helvetica Neue" panose="02000503000000020004" pitchFamily="50"/>
              </a:rPr>
              <a:t>/photography-library</a:t>
            </a:r>
          </a:p>
        </p:txBody>
      </p:sp>
    </p:spTree>
    <p:extLst>
      <p:ext uri="{BB962C8B-B14F-4D97-AF65-F5344CB8AC3E}">
        <p14:creationId xmlns:p14="http://schemas.microsoft.com/office/powerpoint/2010/main" val="299170738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- Custom with Top Headli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baseline="0"/>
            </a:lvl1pPr>
          </a:lstStyle>
          <a:p>
            <a:r>
              <a:rPr lang="en-US" dirty="0"/>
              <a:t>Click the image logo to insert a background image. For compelling SJSU imagery: </a:t>
            </a:r>
            <a:r>
              <a:rPr lang="en-US" dirty="0" err="1"/>
              <a:t>go.sjsu.edu</a:t>
            </a:r>
            <a:r>
              <a:rPr lang="en-US" dirty="0"/>
              <a:t>/photography-library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200">
                <a:latin typeface="SJSU Spartan Regular" panose="02000000000000000000" pitchFamily="2" charset="0"/>
              </a:defRPr>
            </a:lvl1pPr>
          </a:lstStyle>
          <a:p>
            <a:r>
              <a:rPr lang="en-US" dirty="0"/>
              <a:t>Single iconic shots work well</a:t>
            </a:r>
          </a:p>
        </p:txBody>
      </p:sp>
    </p:spTree>
    <p:extLst>
      <p:ext uri="{BB962C8B-B14F-4D97-AF65-F5344CB8AC3E}">
        <p14:creationId xmlns:p14="http://schemas.microsoft.com/office/powerpoint/2010/main" val="332066157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- Tower Hal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200">
                <a:latin typeface="SJSU Spartan Regular" panose="02000000000000000000" pitchFamily="2" charset="0"/>
              </a:defRPr>
            </a:lvl1pPr>
          </a:lstStyle>
          <a:p>
            <a:r>
              <a:rPr lang="en-US" dirty="0"/>
              <a:t>Single iconic shots work well</a:t>
            </a:r>
          </a:p>
        </p:txBody>
      </p:sp>
    </p:spTree>
    <p:extLst>
      <p:ext uri="{BB962C8B-B14F-4D97-AF65-F5344CB8AC3E}">
        <p14:creationId xmlns:p14="http://schemas.microsoft.com/office/powerpoint/2010/main" val="209353202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- Classroom with Centered Headlin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2588104"/>
            <a:ext cx="9144000" cy="2609538"/>
          </a:xfrm>
          <a:prstGeom prst="rect">
            <a:avLst/>
          </a:prstGeom>
          <a:gradFill>
            <a:gsLst>
              <a:gs pos="0">
                <a:schemeClr val="tx2"/>
              </a:gs>
              <a:gs pos="44000">
                <a:schemeClr val="accent1">
                  <a:lumMod val="45000"/>
                  <a:lumOff val="55000"/>
                  <a:alpha val="87000"/>
                </a:schemeClr>
              </a:gs>
              <a:gs pos="100000">
                <a:schemeClr val="accent1">
                  <a:alpha val="0"/>
                  <a:lumMod val="0"/>
                  <a:lumOff val="100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2812693"/>
            <a:ext cx="9144000" cy="716570"/>
          </a:xfrm>
          <a:noFill/>
        </p:spPr>
        <p:txBody>
          <a:bodyPr>
            <a:normAutofit/>
          </a:bodyPr>
          <a:lstStyle>
            <a:lvl1pPr marL="914400" indent="0">
              <a:defRPr sz="3200" baseline="0">
                <a:latin typeface="SJSU Spartan Regular" panose="02000000000000000000" pitchFamily="2" charset="0"/>
              </a:defRPr>
            </a:lvl1pPr>
          </a:lstStyle>
          <a:p>
            <a:r>
              <a:rPr lang="en-US" dirty="0"/>
              <a:t>Slide Headline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3529264"/>
            <a:ext cx="9144000" cy="1668379"/>
          </a:xfrm>
          <a:prstGeom prst="rect">
            <a:avLst/>
          </a:prstGeom>
        </p:spPr>
        <p:txBody>
          <a:bodyPr/>
          <a:lstStyle>
            <a:lvl1pPr marL="914400" indent="0">
              <a:lnSpc>
                <a:spcPct val="100000"/>
              </a:lnSpc>
              <a:buFontTx/>
              <a:buNone/>
              <a:defRPr sz="1600" spc="300" baseline="0">
                <a:solidFill>
                  <a:schemeClr val="bg1"/>
                </a:solidFill>
                <a:latin typeface="Helvetica Neue" panose="020B060402020202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Helvetica Neue" panose="020B060402020202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Helvetica Neue" panose="020B060402020202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Helvetica Neue" panose="020B060402020202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Helvetica Neue" panose="020B0604020202020204" pitchFamily="34" charset="0"/>
              </a:defRPr>
            </a:lvl5pPr>
          </a:lstStyle>
          <a:p>
            <a:pPr lvl="0"/>
            <a:r>
              <a:rPr lang="en-US" dirty="0"/>
              <a:t>click here to insert</a:t>
            </a:r>
            <a:br>
              <a:rPr lang="en-US" dirty="0"/>
            </a:br>
            <a:r>
              <a:rPr lang="en-US" dirty="0"/>
              <a:t>body copy, use</a:t>
            </a:r>
            <a:br>
              <a:rPr lang="en-US" dirty="0"/>
            </a:br>
            <a:r>
              <a:rPr lang="en-US" dirty="0"/>
              <a:t>Shift + Enter for</a:t>
            </a:r>
            <a:br>
              <a:rPr lang="en-US" dirty="0"/>
            </a:br>
            <a:r>
              <a:rPr lang="en-US" dirty="0"/>
              <a:t>closer line-breaks.</a:t>
            </a:r>
          </a:p>
        </p:txBody>
      </p:sp>
    </p:spTree>
    <p:extLst>
      <p:ext uri="{BB962C8B-B14F-4D97-AF65-F5344CB8AC3E}">
        <p14:creationId xmlns:p14="http://schemas.microsoft.com/office/powerpoint/2010/main" val="1058186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- Custom with Centered Headlin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>
                <a:solidFill>
                  <a:schemeClr val="bg1"/>
                </a:solidFill>
                <a:latin typeface="Helvetica Neue" panose="020B0604020202020204" pitchFamily="34" charset="0"/>
              </a:defRPr>
            </a:lvl1pPr>
          </a:lstStyle>
          <a:p>
            <a:r>
              <a:rPr lang="en-US" dirty="0"/>
              <a:t>To insert a custom background picture, do the following: On a PC, select the background by clicking outside the primary mark, then right-click and select “Bring to Front.” Click the image icon to select an image. Then, right-click and select “Send to Back.” On a Mac, select the background by right-clicking (or </a:t>
            </a:r>
            <a:r>
              <a:rPr lang="en-US" dirty="0" err="1"/>
              <a:t>Ctrl+click</a:t>
            </a:r>
            <a:r>
              <a:rPr lang="en-US" dirty="0"/>
              <a:t>), then select Format Shape – Fill – Picture or Texture – Choose Picture. For compelling SJSU imagery: </a:t>
            </a:r>
            <a:r>
              <a:rPr lang="en-US" dirty="0" err="1"/>
              <a:t>go.sjsu.edu</a:t>
            </a:r>
            <a:r>
              <a:rPr lang="en-US" dirty="0"/>
              <a:t>/photography-library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0" y="2588104"/>
            <a:ext cx="9144000" cy="2609538"/>
          </a:xfrm>
          <a:prstGeom prst="rect">
            <a:avLst/>
          </a:prstGeom>
          <a:gradFill>
            <a:gsLst>
              <a:gs pos="0">
                <a:schemeClr val="tx2"/>
              </a:gs>
              <a:gs pos="44000">
                <a:schemeClr val="accent1">
                  <a:lumMod val="45000"/>
                  <a:lumOff val="55000"/>
                  <a:alpha val="87000"/>
                </a:schemeClr>
              </a:gs>
              <a:gs pos="100000">
                <a:schemeClr val="accent1">
                  <a:alpha val="0"/>
                  <a:lumMod val="0"/>
                  <a:lumOff val="100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2812693"/>
            <a:ext cx="9144000" cy="716570"/>
          </a:xfrm>
          <a:noFill/>
        </p:spPr>
        <p:txBody>
          <a:bodyPr>
            <a:normAutofit/>
          </a:bodyPr>
          <a:lstStyle>
            <a:lvl1pPr marL="914400" indent="0">
              <a:defRPr sz="3200" baseline="0">
                <a:latin typeface="SJSU Spartan Regular" panose="02000000000000000000" pitchFamily="2" charset="0"/>
              </a:defRPr>
            </a:lvl1pPr>
          </a:lstStyle>
          <a:p>
            <a:r>
              <a:rPr lang="en-US" dirty="0"/>
              <a:t>Slide Headline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3529264"/>
            <a:ext cx="9144000" cy="1668379"/>
          </a:xfrm>
          <a:prstGeom prst="rect">
            <a:avLst/>
          </a:prstGeom>
        </p:spPr>
        <p:txBody>
          <a:bodyPr/>
          <a:lstStyle>
            <a:lvl1pPr marL="914400" indent="0">
              <a:lnSpc>
                <a:spcPct val="100000"/>
              </a:lnSpc>
              <a:buFontTx/>
              <a:buNone/>
              <a:defRPr sz="1600" spc="300" baseline="0">
                <a:solidFill>
                  <a:schemeClr val="bg1"/>
                </a:solidFill>
                <a:latin typeface="Helvetica Neue" panose="020B060402020202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Helvetica Neue" panose="020B060402020202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Helvetica Neue" panose="020B060402020202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Helvetica Neue" panose="020B060402020202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Helvetica Neue" panose="020B0604020202020204" pitchFamily="34" charset="0"/>
              </a:defRPr>
            </a:lvl5pPr>
          </a:lstStyle>
          <a:p>
            <a:pPr lvl="0"/>
            <a:r>
              <a:rPr lang="en-US" dirty="0"/>
              <a:t>click here to insert</a:t>
            </a:r>
            <a:br>
              <a:rPr lang="en-US" dirty="0"/>
            </a:br>
            <a:r>
              <a:rPr lang="en-US" dirty="0"/>
              <a:t>body copy, use</a:t>
            </a:r>
            <a:br>
              <a:rPr lang="en-US" dirty="0"/>
            </a:br>
            <a:r>
              <a:rPr lang="en-US" dirty="0"/>
              <a:t>Shift + Enter for</a:t>
            </a:r>
            <a:br>
              <a:rPr lang="en-US" dirty="0"/>
            </a:br>
            <a:r>
              <a:rPr lang="en-US" dirty="0"/>
              <a:t>closer line-breaks.</a:t>
            </a:r>
          </a:p>
        </p:txBody>
      </p:sp>
    </p:spTree>
    <p:extLst>
      <p:ext uri="{BB962C8B-B14F-4D97-AF65-F5344CB8AC3E}">
        <p14:creationId xmlns:p14="http://schemas.microsoft.com/office/powerpoint/2010/main" val="1066945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- Right Colum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4572000" y="0"/>
            <a:ext cx="4572000" cy="685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000" baseline="0">
                <a:solidFill>
                  <a:schemeClr val="bg1"/>
                </a:solidFill>
                <a:latin typeface="Helvetica Neue" panose="020B0604020202020204" pitchFamily="34" charset="0"/>
              </a:defRPr>
            </a:lvl1pPr>
          </a:lstStyle>
          <a:p>
            <a:r>
              <a:rPr lang="en-US" dirty="0"/>
              <a:t>Click image logo to insert picture. For compelling SJSU imagery: </a:t>
            </a:r>
            <a:r>
              <a:rPr lang="en-US" dirty="0" err="1"/>
              <a:t>go.sjsu.edu</a:t>
            </a:r>
            <a:r>
              <a:rPr lang="en-US" dirty="0"/>
              <a:t>/photography-library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702009"/>
            <a:ext cx="5314950" cy="629487"/>
          </a:xfrm>
        </p:spPr>
        <p:txBody>
          <a:bodyPr/>
          <a:lstStyle>
            <a:lvl1pPr>
              <a:defRPr>
                <a:latin typeface="SJSU Spartan Regular" panose="02000000000000000000" pitchFamily="2" charset="0"/>
              </a:defRPr>
            </a:lvl1pPr>
          </a:lstStyle>
          <a:p>
            <a:r>
              <a:rPr lang="en-US" dirty="0"/>
              <a:t>Headline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628651" y="1416385"/>
            <a:ext cx="5314949" cy="49262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  <a:latin typeface="SJSU Spartan Regular" panose="02000000000000000000" pitchFamily="2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SJSU Spartan Regular" panose="02000000000000000000" pitchFamily="2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SJSU Spartan Regular" panose="02000000000000000000" pitchFamily="2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SJSU Spartan Regular" panose="02000000000000000000" pitchFamily="2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SJSU Spartan Regular" panose="02000000000000000000" pitchFamily="2" charset="0"/>
              </a:defRPr>
            </a:lvl5pPr>
          </a:lstStyle>
          <a:p>
            <a:pPr lvl="0"/>
            <a:r>
              <a:rPr lang="en-US" dirty="0"/>
              <a:t>Subheading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628650" y="2033504"/>
            <a:ext cx="3943350" cy="482449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>
                <a:solidFill>
                  <a:schemeClr val="bg1"/>
                </a:solidFill>
                <a:latin typeface="Helvetica Neue" panose="020B0604020202020204" pitchFamily="34" charset="0"/>
              </a:defRPr>
            </a:lvl1pPr>
            <a:lvl2pPr marL="457200" indent="0">
              <a:buFontTx/>
              <a:buNone/>
              <a:defRPr sz="1800">
                <a:solidFill>
                  <a:schemeClr val="bg1"/>
                </a:solidFill>
                <a:latin typeface="Helvetica Neue" panose="020B0604020202020204" pitchFamily="34" charset="0"/>
              </a:defRPr>
            </a:lvl2pPr>
            <a:lvl3pPr marL="914400" indent="0">
              <a:buFontTx/>
              <a:buNone/>
              <a:defRPr sz="1600">
                <a:solidFill>
                  <a:schemeClr val="bg1"/>
                </a:solidFill>
                <a:latin typeface="Helvetica Neue" panose="020B0604020202020204" pitchFamily="34" charset="0"/>
              </a:defRPr>
            </a:lvl3pPr>
            <a:lvl4pPr marL="1371600" indent="0">
              <a:buFontTx/>
              <a:buNone/>
              <a:defRPr sz="1400">
                <a:solidFill>
                  <a:schemeClr val="bg1"/>
                </a:solidFill>
                <a:latin typeface="Helvetica Neue" panose="020B0604020202020204" pitchFamily="34" charset="0"/>
              </a:defRPr>
            </a:lvl4pPr>
            <a:lvl5pPr marL="1828800" indent="0">
              <a:buFontTx/>
              <a:buNone/>
              <a:defRPr sz="1200">
                <a:solidFill>
                  <a:schemeClr val="bg1"/>
                </a:solidFill>
                <a:latin typeface="Helvetica Neue" panose="020B0604020202020204" pitchFamily="34" charset="0"/>
              </a:defRPr>
            </a:lvl5pPr>
          </a:lstStyle>
          <a:p>
            <a:pPr lvl="0"/>
            <a:r>
              <a:rPr lang="en-US" dirty="0"/>
              <a:t>Click here to insert body copy</a:t>
            </a:r>
          </a:p>
        </p:txBody>
      </p:sp>
    </p:spTree>
    <p:extLst>
      <p:ext uri="{BB962C8B-B14F-4D97-AF65-F5344CB8AC3E}">
        <p14:creationId xmlns:p14="http://schemas.microsoft.com/office/powerpoint/2010/main" val="317892538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- Left Colum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4572000" cy="685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000" baseline="0">
                <a:solidFill>
                  <a:schemeClr val="bg1"/>
                </a:solidFill>
                <a:latin typeface="Helvetica Neue" panose="020B0604020202020204" pitchFamily="34" charset="0"/>
              </a:defRPr>
            </a:lvl1pPr>
          </a:lstStyle>
          <a:p>
            <a:r>
              <a:rPr lang="en-US" dirty="0"/>
              <a:t>Click image logo to insert picture. For compelling SJSU imagery: </a:t>
            </a:r>
            <a:r>
              <a:rPr lang="en-US" dirty="0" err="1"/>
              <a:t>go.sjsu.edu</a:t>
            </a:r>
            <a:r>
              <a:rPr lang="en-US" dirty="0"/>
              <a:t>/photography-library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800600" y="702009"/>
            <a:ext cx="4138863" cy="629487"/>
          </a:xfrm>
        </p:spPr>
        <p:txBody>
          <a:bodyPr/>
          <a:lstStyle>
            <a:lvl1pPr>
              <a:defRPr>
                <a:latin typeface="SJSU Spartan Regular" panose="02000000000000000000" pitchFamily="2" charset="0"/>
              </a:defRPr>
            </a:lvl1pPr>
          </a:lstStyle>
          <a:p>
            <a:r>
              <a:rPr lang="en-US" dirty="0"/>
              <a:t>Headline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800601" y="1416385"/>
            <a:ext cx="4138863" cy="49262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  <a:latin typeface="SJSU Spartan Regular" panose="02000000000000000000" pitchFamily="2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SJSU Spartan Regular" panose="02000000000000000000" pitchFamily="2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SJSU Spartan Regular" panose="02000000000000000000" pitchFamily="2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SJSU Spartan Regular" panose="02000000000000000000" pitchFamily="2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SJSU Spartan Regular" panose="02000000000000000000" pitchFamily="2" charset="0"/>
              </a:defRPr>
            </a:lvl5pPr>
          </a:lstStyle>
          <a:p>
            <a:pPr lvl="0"/>
            <a:r>
              <a:rPr lang="en-US" dirty="0"/>
              <a:t>Subheading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4800600" y="2033504"/>
            <a:ext cx="4138863" cy="482449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>
                <a:solidFill>
                  <a:schemeClr val="bg1"/>
                </a:solidFill>
                <a:latin typeface="Helvetica Neue" panose="020B0604020202020204" pitchFamily="34" charset="0"/>
              </a:defRPr>
            </a:lvl1pPr>
            <a:lvl2pPr marL="457200" indent="0">
              <a:buFontTx/>
              <a:buNone/>
              <a:defRPr sz="1800">
                <a:solidFill>
                  <a:schemeClr val="bg1"/>
                </a:solidFill>
                <a:latin typeface="Helvetica Neue" panose="020B0604020202020204" pitchFamily="34" charset="0"/>
              </a:defRPr>
            </a:lvl2pPr>
            <a:lvl3pPr marL="914400" indent="0">
              <a:buFontTx/>
              <a:buNone/>
              <a:defRPr sz="1600">
                <a:solidFill>
                  <a:schemeClr val="bg1"/>
                </a:solidFill>
                <a:latin typeface="Helvetica Neue" panose="020B0604020202020204" pitchFamily="34" charset="0"/>
              </a:defRPr>
            </a:lvl3pPr>
            <a:lvl4pPr marL="1371600" indent="0">
              <a:buFontTx/>
              <a:buNone/>
              <a:defRPr sz="1400">
                <a:solidFill>
                  <a:schemeClr val="bg1"/>
                </a:solidFill>
                <a:latin typeface="Helvetica Neue" panose="020B0604020202020204" pitchFamily="34" charset="0"/>
              </a:defRPr>
            </a:lvl4pPr>
            <a:lvl5pPr marL="1828800" indent="0">
              <a:buFontTx/>
              <a:buNone/>
              <a:defRPr sz="1200">
                <a:solidFill>
                  <a:schemeClr val="bg1"/>
                </a:solidFill>
                <a:latin typeface="Helvetica Neue" panose="020B0604020202020204" pitchFamily="34" charset="0"/>
              </a:defRPr>
            </a:lvl5pPr>
          </a:lstStyle>
          <a:p>
            <a:pPr lvl="0"/>
            <a:r>
              <a:rPr lang="en-US" dirty="0"/>
              <a:t>Click here to insert body copy</a:t>
            </a:r>
          </a:p>
        </p:txBody>
      </p:sp>
    </p:spTree>
    <p:extLst>
      <p:ext uri="{BB962C8B-B14F-4D97-AF65-F5344CB8AC3E}">
        <p14:creationId xmlns:p14="http://schemas.microsoft.com/office/powerpoint/2010/main" val="81210790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Three-Doughnut Comparis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solidFill>
            <a:schemeClr val="bg2"/>
          </a:solidFill>
        </p:spPr>
        <p:txBody>
          <a:bodyPr/>
          <a:lstStyle>
            <a:lvl1pPr>
              <a:defRPr>
                <a:latin typeface="SJSU Spartan Bold" panose="02000000000000000000" pitchFamily="2" charset="0"/>
              </a:defRPr>
            </a:lvl1pPr>
          </a:lstStyle>
          <a:p>
            <a:r>
              <a:rPr lang="en-US" dirty="0"/>
              <a:t>Chart Headline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8D3C05-9755-44A2-BF3D-BE7863C1555B}" type="slidenum">
              <a:rPr lang="en-US" smtClean="0"/>
              <a:pPr/>
              <a:t>‹#›</a:t>
            </a:fld>
            <a:endParaRPr lang="en-US" dirty="0"/>
          </a:p>
        </p:txBody>
      </p:sp>
      <p:graphicFrame>
        <p:nvGraphicFramePr>
          <p:cNvPr id="7" name="Chart 6"/>
          <p:cNvGraphicFramePr/>
          <p:nvPr userDrawn="1">
            <p:extLst>
              <p:ext uri="{D42A27DB-BD31-4B8C-83A1-F6EECF244321}">
                <p14:modId xmlns:p14="http://schemas.microsoft.com/office/powerpoint/2010/main" val="543625441"/>
              </p:ext>
            </p:extLst>
          </p:nvPr>
        </p:nvGraphicFramePr>
        <p:xfrm>
          <a:off x="122129" y="711230"/>
          <a:ext cx="288036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hart 7"/>
          <p:cNvGraphicFramePr/>
          <p:nvPr userDrawn="1">
            <p:extLst>
              <p:ext uri="{D42A27DB-BD31-4B8C-83A1-F6EECF244321}">
                <p14:modId xmlns:p14="http://schemas.microsoft.com/office/powerpoint/2010/main" val="413335830"/>
              </p:ext>
            </p:extLst>
          </p:nvPr>
        </p:nvGraphicFramePr>
        <p:xfrm>
          <a:off x="3144346" y="711230"/>
          <a:ext cx="288036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Chart 8"/>
          <p:cNvGraphicFramePr/>
          <p:nvPr userDrawn="1">
            <p:extLst>
              <p:ext uri="{D42A27DB-BD31-4B8C-83A1-F6EECF244321}">
                <p14:modId xmlns:p14="http://schemas.microsoft.com/office/powerpoint/2010/main" val="451365510"/>
              </p:ext>
            </p:extLst>
          </p:nvPr>
        </p:nvGraphicFramePr>
        <p:xfrm>
          <a:off x="6166563" y="711230"/>
          <a:ext cx="288036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Text Placeholder 22"/>
          <p:cNvSpPr>
            <a:spLocks noGrp="1" noChangeAspect="1"/>
          </p:cNvSpPr>
          <p:nvPr>
            <p:ph type="body" sz="quarter" idx="17" hasCustomPrompt="1"/>
          </p:nvPr>
        </p:nvSpPr>
        <p:spPr>
          <a:xfrm>
            <a:off x="5943600" y="6217920"/>
            <a:ext cx="2349470" cy="438912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1400">
                <a:solidFill>
                  <a:schemeClr val="bg1"/>
                </a:solidFill>
                <a:latin typeface="SJSU Spartan Regular" panose="02000000000000000000" pitchFamily="2" charset="0"/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6192" y="6217920"/>
            <a:ext cx="33215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666666"/>
                </a:solidFill>
                <a:latin typeface="SJSU Spartan Regular" panose="02000000000000000000" pitchFamily="2" charset="0"/>
              </a:defRPr>
            </a:lvl1pPr>
          </a:lstStyle>
          <a:p>
            <a:r>
              <a:rPr lang="en-US" dirty="0"/>
              <a:t>DATE / TITLE</a:t>
            </a:r>
          </a:p>
        </p:txBody>
      </p:sp>
    </p:spTree>
    <p:extLst>
      <p:ext uri="{BB962C8B-B14F-4D97-AF65-F5344CB8AC3E}">
        <p14:creationId xmlns:p14="http://schemas.microsoft.com/office/powerpoint/2010/main" val="379484634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old - Three-Doughnut Comparis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solidFill>
            <a:schemeClr val="tx2"/>
          </a:solidFill>
        </p:spPr>
        <p:txBody>
          <a:bodyPr/>
          <a:lstStyle>
            <a:lvl1pPr>
              <a:defRPr>
                <a:latin typeface="SJSU Spartan Bold" panose="02000000000000000000" pitchFamily="2" charset="0"/>
              </a:defRPr>
            </a:lvl1pPr>
          </a:lstStyle>
          <a:p>
            <a:r>
              <a:rPr lang="en-US" dirty="0"/>
              <a:t>Chart Headline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8D3C05-9755-44A2-BF3D-BE7863C1555B}" type="slidenum">
              <a:rPr lang="en-US" smtClean="0"/>
              <a:pPr/>
              <a:t>‹#›</a:t>
            </a:fld>
            <a:endParaRPr lang="en-US" dirty="0"/>
          </a:p>
        </p:txBody>
      </p:sp>
      <p:graphicFrame>
        <p:nvGraphicFramePr>
          <p:cNvPr id="7" name="Chart 6"/>
          <p:cNvGraphicFramePr/>
          <p:nvPr userDrawn="1">
            <p:extLst>
              <p:ext uri="{D42A27DB-BD31-4B8C-83A1-F6EECF244321}">
                <p14:modId xmlns:p14="http://schemas.microsoft.com/office/powerpoint/2010/main" val="2996127049"/>
              </p:ext>
            </p:extLst>
          </p:nvPr>
        </p:nvGraphicFramePr>
        <p:xfrm>
          <a:off x="122129" y="711230"/>
          <a:ext cx="288036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hart 7"/>
          <p:cNvGraphicFramePr/>
          <p:nvPr userDrawn="1">
            <p:extLst>
              <p:ext uri="{D42A27DB-BD31-4B8C-83A1-F6EECF244321}">
                <p14:modId xmlns:p14="http://schemas.microsoft.com/office/powerpoint/2010/main" val="1856341872"/>
              </p:ext>
            </p:extLst>
          </p:nvPr>
        </p:nvGraphicFramePr>
        <p:xfrm>
          <a:off x="3144346" y="711230"/>
          <a:ext cx="288036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Chart 8"/>
          <p:cNvGraphicFramePr/>
          <p:nvPr userDrawn="1">
            <p:extLst>
              <p:ext uri="{D42A27DB-BD31-4B8C-83A1-F6EECF244321}">
                <p14:modId xmlns:p14="http://schemas.microsoft.com/office/powerpoint/2010/main" val="4216628881"/>
              </p:ext>
            </p:extLst>
          </p:nvPr>
        </p:nvGraphicFramePr>
        <p:xfrm>
          <a:off x="6166563" y="711230"/>
          <a:ext cx="288036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Text Placeholder 22"/>
          <p:cNvSpPr>
            <a:spLocks noGrp="1" noChangeAspect="1"/>
          </p:cNvSpPr>
          <p:nvPr>
            <p:ph type="body" sz="quarter" idx="17" hasCustomPrompt="1"/>
          </p:nvPr>
        </p:nvSpPr>
        <p:spPr>
          <a:xfrm>
            <a:off x="5943600" y="6217920"/>
            <a:ext cx="2349470" cy="438912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1400">
                <a:solidFill>
                  <a:schemeClr val="bg1"/>
                </a:solidFill>
                <a:latin typeface="SJSU Spartan Regular" panose="02000000000000000000" pitchFamily="2" charset="0"/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6192" y="6217920"/>
            <a:ext cx="33215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666666"/>
                </a:solidFill>
                <a:latin typeface="SJSU Spartan Regular" panose="02000000000000000000" pitchFamily="2" charset="0"/>
              </a:defRPr>
            </a:lvl1pPr>
          </a:lstStyle>
          <a:p>
            <a:r>
              <a:rPr lang="en-US" dirty="0"/>
              <a:t>DATE / TITLE</a:t>
            </a:r>
          </a:p>
        </p:txBody>
      </p:sp>
    </p:spTree>
    <p:extLst>
      <p:ext uri="{BB962C8B-B14F-4D97-AF65-F5344CB8AC3E}">
        <p14:creationId xmlns:p14="http://schemas.microsoft.com/office/powerpoint/2010/main" val="129299517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Two-Doughnut Comparis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solidFill>
            <a:schemeClr val="bg2"/>
          </a:solidFill>
        </p:spPr>
        <p:txBody>
          <a:bodyPr/>
          <a:lstStyle>
            <a:lvl1pPr>
              <a:defRPr>
                <a:latin typeface="SJSU Spartan Bold" panose="02000000000000000000" pitchFamily="2" charset="0"/>
              </a:defRPr>
            </a:lvl1pPr>
          </a:lstStyle>
          <a:p>
            <a:r>
              <a:rPr lang="en-US" dirty="0"/>
              <a:t>Chart Headline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8D3C05-9755-44A2-BF3D-BE7863C1555B}" type="slidenum">
              <a:rPr lang="en-US" smtClean="0"/>
              <a:pPr/>
              <a:t>‹#›</a:t>
            </a:fld>
            <a:endParaRPr lang="en-US" dirty="0"/>
          </a:p>
        </p:txBody>
      </p:sp>
      <p:graphicFrame>
        <p:nvGraphicFramePr>
          <p:cNvPr id="7" name="Chart 6"/>
          <p:cNvGraphicFramePr/>
          <p:nvPr userDrawn="1">
            <p:extLst>
              <p:ext uri="{D42A27DB-BD31-4B8C-83A1-F6EECF244321}">
                <p14:modId xmlns:p14="http://schemas.microsoft.com/office/powerpoint/2010/main" val="4039942456"/>
              </p:ext>
            </p:extLst>
          </p:nvPr>
        </p:nvGraphicFramePr>
        <p:xfrm>
          <a:off x="122128" y="711230"/>
          <a:ext cx="3162953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hart 8"/>
          <p:cNvGraphicFramePr/>
          <p:nvPr userDrawn="1">
            <p:extLst>
              <p:ext uri="{D42A27DB-BD31-4B8C-83A1-F6EECF244321}">
                <p14:modId xmlns:p14="http://schemas.microsoft.com/office/powerpoint/2010/main" val="1447531141"/>
              </p:ext>
            </p:extLst>
          </p:nvPr>
        </p:nvGraphicFramePr>
        <p:xfrm>
          <a:off x="5883967" y="711230"/>
          <a:ext cx="3162956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3285084" y="711229"/>
            <a:ext cx="2598884" cy="1438413"/>
          </a:xfrm>
          <a:prstGeom prst="rect">
            <a:avLst/>
          </a:prstGeom>
          <a:solidFill>
            <a:schemeClr val="tx2"/>
          </a:solidFill>
        </p:spPr>
        <p:txBody>
          <a:bodyPr anchor="ctr"/>
          <a:lstStyle>
            <a:lvl1pPr marL="0" indent="0">
              <a:buFontTx/>
              <a:buNone/>
              <a:defRPr sz="1800" baseline="0">
                <a:solidFill>
                  <a:schemeClr val="bg1"/>
                </a:solidFill>
                <a:latin typeface="SJSU Spartan Bold" panose="02000000000000000000" pitchFamily="2" charset="0"/>
              </a:defRPr>
            </a:lvl1pPr>
            <a:lvl2pPr marL="457200" indent="0">
              <a:buFontTx/>
              <a:buNone/>
              <a:defRPr sz="1800">
                <a:latin typeface="SJSU Spartan Regular" panose="02000000000000000000" pitchFamily="2" charset="0"/>
              </a:defRPr>
            </a:lvl2pPr>
            <a:lvl3pPr marL="914400" indent="0">
              <a:buFontTx/>
              <a:buNone/>
              <a:defRPr sz="1600">
                <a:latin typeface="SJSU Spartan Regular" panose="02000000000000000000" pitchFamily="2" charset="0"/>
              </a:defRPr>
            </a:lvl3pPr>
            <a:lvl4pPr marL="1371600" indent="0">
              <a:buFontTx/>
              <a:buNone/>
              <a:defRPr sz="1400">
                <a:latin typeface="SJSU Spartan Regular" panose="02000000000000000000" pitchFamily="2" charset="0"/>
              </a:defRPr>
            </a:lvl4pPr>
            <a:lvl5pPr marL="1828800" indent="0">
              <a:buFontTx/>
              <a:buNone/>
              <a:defRPr sz="1400">
                <a:latin typeface="SJSU Spartan Regular" panose="02000000000000000000" pitchFamily="2" charset="0"/>
              </a:defRPr>
            </a:lvl5pPr>
          </a:lstStyle>
          <a:p>
            <a:pPr lvl="0"/>
            <a:r>
              <a:rPr lang="en-US" dirty="0"/>
              <a:t>Subheading Line 1</a:t>
            </a:r>
            <a:br>
              <a:rPr lang="en-US" dirty="0"/>
            </a:br>
            <a:r>
              <a:rPr lang="en-US" dirty="0"/>
              <a:t>Subheading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3285083" y="1799342"/>
            <a:ext cx="2598884" cy="433055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en-US" sz="1200" spc="0" dirty="0">
                <a:latin typeface="Helvetica Neue" panose="020B0604020202020204" pitchFamily="34" charset="0"/>
              </a:rPr>
              <a:t>Lorem ipsum dolor sit </a:t>
            </a:r>
            <a:r>
              <a:rPr lang="en-US" sz="1200" spc="0" dirty="0" err="1">
                <a:latin typeface="Helvetica Neue" panose="020B0604020202020204" pitchFamily="34" charset="0"/>
              </a:rPr>
              <a:t>amet</a:t>
            </a:r>
            <a:r>
              <a:rPr lang="en-US" sz="1200" spc="0" dirty="0">
                <a:latin typeface="Helvetica Neue" panose="020B0604020202020204" pitchFamily="34" charset="0"/>
              </a:rPr>
              <a:t>, </a:t>
            </a:r>
            <a:r>
              <a:rPr lang="en-US" sz="1200" spc="0" dirty="0" err="1">
                <a:latin typeface="Helvetica Neue" panose="020B0604020202020204" pitchFamily="34" charset="0"/>
              </a:rPr>
              <a:t>consectetur</a:t>
            </a:r>
            <a:r>
              <a:rPr lang="en-US" sz="1200" spc="0" dirty="0">
                <a:latin typeface="Helvetica Neue" panose="020B0604020202020204" pitchFamily="34" charset="0"/>
              </a:rPr>
              <a:t> </a:t>
            </a:r>
            <a:r>
              <a:rPr lang="en-US" sz="1200" spc="0" dirty="0" err="1">
                <a:latin typeface="Helvetica Neue" panose="020B0604020202020204" pitchFamily="34" charset="0"/>
              </a:rPr>
              <a:t>adipiscing</a:t>
            </a:r>
            <a:r>
              <a:rPr lang="en-US" sz="1200" spc="0" dirty="0">
                <a:latin typeface="Helvetica Neue" panose="020B0604020202020204" pitchFamily="34" charset="0"/>
              </a:rPr>
              <a:t> </a:t>
            </a:r>
            <a:r>
              <a:rPr lang="en-US" sz="1200" spc="0" dirty="0" err="1">
                <a:latin typeface="Helvetica Neue" panose="020B0604020202020204" pitchFamily="34" charset="0"/>
              </a:rPr>
              <a:t>elit</a:t>
            </a:r>
            <a:r>
              <a:rPr lang="en-US" sz="1200" spc="0" dirty="0">
                <a:latin typeface="Helvetica Neue" panose="020B0604020202020204" pitchFamily="34" charset="0"/>
              </a:rPr>
              <a:t>, </a:t>
            </a:r>
            <a:r>
              <a:rPr lang="en-US" sz="1200" spc="0" dirty="0" err="1">
                <a:latin typeface="Helvetica Neue" panose="020B0604020202020204" pitchFamily="34" charset="0"/>
              </a:rPr>
              <a:t>sed</a:t>
            </a:r>
            <a:r>
              <a:rPr lang="en-US" sz="1200" spc="0" dirty="0">
                <a:latin typeface="Helvetica Neue" panose="020B0604020202020204" pitchFamily="34" charset="0"/>
              </a:rPr>
              <a:t> do </a:t>
            </a:r>
            <a:r>
              <a:rPr lang="en-US" sz="1200" spc="0" dirty="0" err="1">
                <a:latin typeface="Helvetica Neue" panose="020B0604020202020204" pitchFamily="34" charset="0"/>
              </a:rPr>
              <a:t>eiusmod</a:t>
            </a:r>
            <a:r>
              <a:rPr lang="en-US" sz="1200" spc="0" dirty="0">
                <a:latin typeface="Helvetica Neue" panose="020B0604020202020204" pitchFamily="34" charset="0"/>
              </a:rPr>
              <a:t> </a:t>
            </a:r>
            <a:r>
              <a:rPr lang="en-US" sz="1200" spc="0" dirty="0" err="1">
                <a:latin typeface="Helvetica Neue" panose="020B0604020202020204" pitchFamily="34" charset="0"/>
              </a:rPr>
              <a:t>tempor</a:t>
            </a:r>
            <a:r>
              <a:rPr lang="en-US" sz="1200" spc="0" dirty="0">
                <a:latin typeface="Helvetica Neue" panose="020B0604020202020204" pitchFamily="34" charset="0"/>
              </a:rPr>
              <a:t> </a:t>
            </a:r>
            <a:r>
              <a:rPr lang="en-US" sz="1200" spc="0" dirty="0" err="1">
                <a:latin typeface="Helvetica Neue" panose="020B0604020202020204" pitchFamily="34" charset="0"/>
              </a:rPr>
              <a:t>incididunt</a:t>
            </a:r>
            <a:r>
              <a:rPr lang="en-US" sz="1200" spc="0" dirty="0">
                <a:latin typeface="Helvetica Neue" panose="020B0604020202020204" pitchFamily="34" charset="0"/>
              </a:rPr>
              <a:t> </a:t>
            </a:r>
            <a:r>
              <a:rPr lang="en-US" sz="1200" spc="0" dirty="0" err="1">
                <a:latin typeface="Helvetica Neue" panose="020B0604020202020204" pitchFamily="34" charset="0"/>
              </a:rPr>
              <a:t>ut</a:t>
            </a:r>
            <a:r>
              <a:rPr lang="en-US" sz="1200" spc="0" dirty="0">
                <a:latin typeface="Helvetica Neue" panose="020B0604020202020204" pitchFamily="34" charset="0"/>
              </a:rPr>
              <a:t> </a:t>
            </a:r>
            <a:r>
              <a:rPr lang="en-US" sz="1200" spc="0" dirty="0" err="1">
                <a:latin typeface="Helvetica Neue" panose="020B0604020202020204" pitchFamily="34" charset="0"/>
              </a:rPr>
              <a:t>labore</a:t>
            </a:r>
            <a:r>
              <a:rPr lang="en-US" sz="1200" spc="0" dirty="0">
                <a:latin typeface="Helvetica Neue" panose="020B0604020202020204" pitchFamily="34" charset="0"/>
              </a:rPr>
              <a:t> et </a:t>
            </a:r>
            <a:r>
              <a:rPr lang="en-US" sz="1200" spc="0" dirty="0" err="1">
                <a:latin typeface="Helvetica Neue" panose="020B0604020202020204" pitchFamily="34" charset="0"/>
              </a:rPr>
              <a:t>dolore</a:t>
            </a:r>
            <a:r>
              <a:rPr lang="en-US" sz="1200" spc="0" dirty="0">
                <a:latin typeface="Helvetica Neue" panose="020B0604020202020204" pitchFamily="34" charset="0"/>
              </a:rPr>
              <a:t> magna </a:t>
            </a:r>
            <a:r>
              <a:rPr lang="en-US" sz="1200" spc="0" dirty="0" err="1">
                <a:latin typeface="Helvetica Neue" panose="020B0604020202020204" pitchFamily="34" charset="0"/>
              </a:rPr>
              <a:t>aliqua</a:t>
            </a:r>
            <a:r>
              <a:rPr lang="en-US" sz="1200" spc="0" dirty="0">
                <a:latin typeface="Helvetica Neue" panose="020B0604020202020204" pitchFamily="34" charset="0"/>
              </a:rPr>
              <a:t>. </a:t>
            </a:r>
            <a:r>
              <a:rPr lang="en-US" sz="1200" spc="0" dirty="0" err="1">
                <a:latin typeface="Helvetica Neue" panose="020B0604020202020204" pitchFamily="34" charset="0"/>
              </a:rPr>
              <a:t>Ut</a:t>
            </a:r>
            <a:r>
              <a:rPr lang="en-US" sz="1200" spc="0" dirty="0">
                <a:latin typeface="Helvetica Neue" panose="020B0604020202020204" pitchFamily="34" charset="0"/>
              </a:rPr>
              <a:t> </a:t>
            </a:r>
            <a:r>
              <a:rPr lang="en-US" sz="1200" spc="0" dirty="0" err="1">
                <a:latin typeface="Helvetica Neue" panose="020B0604020202020204" pitchFamily="34" charset="0"/>
              </a:rPr>
              <a:t>enim</a:t>
            </a:r>
            <a:r>
              <a:rPr lang="en-US" sz="1200" spc="0" dirty="0">
                <a:latin typeface="Helvetica Neue" panose="020B0604020202020204" pitchFamily="34" charset="0"/>
              </a:rPr>
              <a:t> ad minim </a:t>
            </a:r>
            <a:r>
              <a:rPr lang="en-US" sz="1200" spc="0" dirty="0" err="1">
                <a:latin typeface="Helvetica Neue" panose="020B0604020202020204" pitchFamily="34" charset="0"/>
              </a:rPr>
              <a:t>veniam</a:t>
            </a:r>
            <a:r>
              <a:rPr lang="en-US" sz="1200" spc="0" dirty="0">
                <a:latin typeface="Helvetica Neue" panose="020B0604020202020204" pitchFamily="34" charset="0"/>
              </a:rPr>
              <a:t>, </a:t>
            </a:r>
            <a:r>
              <a:rPr lang="en-US" sz="1200" spc="0" dirty="0" err="1">
                <a:latin typeface="Helvetica Neue" panose="020B0604020202020204" pitchFamily="34" charset="0"/>
              </a:rPr>
              <a:t>quis</a:t>
            </a:r>
            <a:r>
              <a:rPr lang="en-US" sz="1200" spc="0" dirty="0">
                <a:latin typeface="Helvetica Neue" panose="020B0604020202020204" pitchFamily="34" charset="0"/>
              </a:rPr>
              <a:t> </a:t>
            </a:r>
            <a:r>
              <a:rPr lang="en-US" sz="1200" spc="0" dirty="0" err="1">
                <a:latin typeface="Helvetica Neue" panose="020B0604020202020204" pitchFamily="34" charset="0"/>
              </a:rPr>
              <a:t>nostrud</a:t>
            </a:r>
            <a:r>
              <a:rPr lang="en-US" sz="1200" spc="0" dirty="0">
                <a:latin typeface="Helvetica Neue" panose="020B0604020202020204" pitchFamily="34" charset="0"/>
              </a:rPr>
              <a:t> exercitation </a:t>
            </a:r>
            <a:r>
              <a:rPr lang="en-US" sz="1200" spc="0" dirty="0" err="1">
                <a:latin typeface="Helvetica Neue" panose="020B0604020202020204" pitchFamily="34" charset="0"/>
              </a:rPr>
              <a:t>ullamco</a:t>
            </a:r>
            <a:r>
              <a:rPr lang="en-US" sz="1200" spc="0" dirty="0">
                <a:latin typeface="Helvetica Neue" panose="020B0604020202020204" pitchFamily="34" charset="0"/>
              </a:rPr>
              <a:t> </a:t>
            </a:r>
            <a:r>
              <a:rPr lang="en-US" sz="1200" spc="0" dirty="0" err="1">
                <a:latin typeface="Helvetica Neue" panose="020B0604020202020204" pitchFamily="34" charset="0"/>
              </a:rPr>
              <a:t>laboris</a:t>
            </a:r>
            <a:r>
              <a:rPr lang="en-US" sz="1200" spc="0" dirty="0">
                <a:latin typeface="Helvetica Neue" panose="020B0604020202020204" pitchFamily="34" charset="0"/>
              </a:rPr>
              <a:t> nisi </a:t>
            </a:r>
            <a:r>
              <a:rPr lang="en-US" sz="1200" spc="0" dirty="0" err="1">
                <a:latin typeface="Helvetica Neue" panose="020B0604020202020204" pitchFamily="34" charset="0"/>
              </a:rPr>
              <a:t>ut</a:t>
            </a:r>
            <a:r>
              <a:rPr lang="en-US" sz="1200" spc="0" dirty="0">
                <a:latin typeface="Helvetica Neue" panose="020B0604020202020204" pitchFamily="34" charset="0"/>
              </a:rPr>
              <a:t> </a:t>
            </a:r>
            <a:r>
              <a:rPr lang="en-US" sz="1200" spc="0" dirty="0" err="1">
                <a:latin typeface="Helvetica Neue" panose="020B0604020202020204" pitchFamily="34" charset="0"/>
              </a:rPr>
              <a:t>aliquip</a:t>
            </a:r>
            <a:r>
              <a:rPr lang="en-US" sz="1200" spc="0" dirty="0">
                <a:latin typeface="Helvetica Neue" panose="020B0604020202020204" pitchFamily="34" charset="0"/>
              </a:rPr>
              <a:t> ex </a:t>
            </a:r>
            <a:r>
              <a:rPr lang="en-US" sz="1200" spc="0" dirty="0" err="1">
                <a:latin typeface="Helvetica Neue" panose="020B0604020202020204" pitchFamily="34" charset="0"/>
              </a:rPr>
              <a:t>ea</a:t>
            </a:r>
            <a:r>
              <a:rPr lang="en-US" sz="1200" spc="0" dirty="0">
                <a:latin typeface="Helvetica Neue" panose="020B0604020202020204" pitchFamily="34" charset="0"/>
              </a:rPr>
              <a:t> </a:t>
            </a:r>
            <a:r>
              <a:rPr lang="en-US" sz="1200" spc="0" dirty="0" err="1">
                <a:latin typeface="Helvetica Neue" panose="020B0604020202020204" pitchFamily="34" charset="0"/>
              </a:rPr>
              <a:t>commodo</a:t>
            </a:r>
            <a:r>
              <a:rPr lang="en-US" sz="1200" spc="0" dirty="0">
                <a:latin typeface="Helvetica Neue" panose="020B0604020202020204" pitchFamily="34" charset="0"/>
              </a:rPr>
              <a:t> </a:t>
            </a:r>
            <a:r>
              <a:rPr lang="en-US" sz="1200" spc="0" dirty="0" err="1">
                <a:latin typeface="Helvetica Neue" panose="020B0604020202020204" pitchFamily="34" charset="0"/>
              </a:rPr>
              <a:t>consequat</a:t>
            </a:r>
            <a:r>
              <a:rPr lang="en-US" sz="1200" spc="0" dirty="0">
                <a:latin typeface="Helvetica Neue" panose="020B0604020202020204" pitchFamily="34" charset="0"/>
              </a:rPr>
              <a:t>. </a:t>
            </a:r>
            <a:r>
              <a:rPr lang="en-US" sz="1200" spc="0" dirty="0" err="1">
                <a:latin typeface="Helvetica Neue" panose="020B0604020202020204" pitchFamily="34" charset="0"/>
              </a:rPr>
              <a:t>Duis</a:t>
            </a:r>
            <a:r>
              <a:rPr lang="en-US" sz="1200" spc="0" dirty="0">
                <a:latin typeface="Helvetica Neue" panose="020B0604020202020204" pitchFamily="34" charset="0"/>
              </a:rPr>
              <a:t> </a:t>
            </a:r>
            <a:r>
              <a:rPr lang="en-US" sz="1200" spc="0" dirty="0" err="1">
                <a:latin typeface="Helvetica Neue" panose="020B0604020202020204" pitchFamily="34" charset="0"/>
              </a:rPr>
              <a:t>aute</a:t>
            </a:r>
            <a:r>
              <a:rPr lang="en-US" sz="1200" spc="0" dirty="0">
                <a:latin typeface="Helvetica Neue" panose="020B0604020202020204" pitchFamily="34" charset="0"/>
              </a:rPr>
              <a:t> </a:t>
            </a:r>
            <a:r>
              <a:rPr lang="en-US" sz="1200" spc="0" dirty="0" err="1">
                <a:latin typeface="Helvetica Neue" panose="020B0604020202020204" pitchFamily="34" charset="0"/>
              </a:rPr>
              <a:t>irure</a:t>
            </a:r>
            <a:r>
              <a:rPr lang="en-US" sz="1200" spc="0" dirty="0">
                <a:latin typeface="Helvetica Neue" panose="020B0604020202020204" pitchFamily="34" charset="0"/>
              </a:rPr>
              <a:t> dolor in </a:t>
            </a:r>
            <a:r>
              <a:rPr lang="en-US" sz="1200" spc="0" dirty="0" err="1">
                <a:latin typeface="Helvetica Neue" panose="020B0604020202020204" pitchFamily="34" charset="0"/>
              </a:rPr>
              <a:t>reprehenderit</a:t>
            </a:r>
            <a:r>
              <a:rPr lang="en-US" sz="1200" spc="0" dirty="0">
                <a:latin typeface="Helvetica Neue" panose="020B0604020202020204" pitchFamily="34" charset="0"/>
              </a:rPr>
              <a:t> in </a:t>
            </a:r>
            <a:r>
              <a:rPr lang="en-US" sz="1200" spc="0" dirty="0" err="1">
                <a:latin typeface="Helvetica Neue" panose="020B0604020202020204" pitchFamily="34" charset="0"/>
              </a:rPr>
              <a:t>voluptate</a:t>
            </a:r>
            <a:r>
              <a:rPr lang="en-US" sz="1200" spc="0" dirty="0">
                <a:latin typeface="Helvetica Neue" panose="020B0604020202020204" pitchFamily="34" charset="0"/>
              </a:rPr>
              <a:t> </a:t>
            </a:r>
            <a:r>
              <a:rPr lang="en-US" sz="1200" spc="0" dirty="0" err="1">
                <a:latin typeface="Helvetica Neue" panose="020B0604020202020204" pitchFamily="34" charset="0"/>
              </a:rPr>
              <a:t>velit</a:t>
            </a:r>
            <a:r>
              <a:rPr lang="en-US" sz="1200" spc="0" dirty="0">
                <a:latin typeface="Helvetica Neue" panose="020B0604020202020204" pitchFamily="34" charset="0"/>
              </a:rPr>
              <a:t> </a:t>
            </a:r>
            <a:r>
              <a:rPr lang="en-US" sz="1200" spc="0" dirty="0" err="1">
                <a:latin typeface="Helvetica Neue" panose="020B0604020202020204" pitchFamily="34" charset="0"/>
              </a:rPr>
              <a:t>esse</a:t>
            </a:r>
            <a:r>
              <a:rPr lang="en-US" sz="1200" spc="0" dirty="0">
                <a:latin typeface="Helvetica Neue" panose="020B0604020202020204" pitchFamily="34" charset="0"/>
              </a:rPr>
              <a:t> </a:t>
            </a:r>
            <a:r>
              <a:rPr lang="en-US" sz="1200" spc="0" dirty="0" err="1">
                <a:latin typeface="Helvetica Neue" panose="020B0604020202020204" pitchFamily="34" charset="0"/>
              </a:rPr>
              <a:t>cillum</a:t>
            </a:r>
            <a:r>
              <a:rPr lang="en-US" sz="1200" spc="0" dirty="0">
                <a:latin typeface="Helvetica Neue" panose="020B0604020202020204" pitchFamily="34" charset="0"/>
              </a:rPr>
              <a:t> </a:t>
            </a:r>
            <a:r>
              <a:rPr lang="en-US" sz="1200" spc="0" dirty="0" err="1">
                <a:latin typeface="Helvetica Neue" panose="020B0604020202020204" pitchFamily="34" charset="0"/>
              </a:rPr>
              <a:t>dolore</a:t>
            </a:r>
            <a:r>
              <a:rPr lang="en-US" sz="1200" spc="0" dirty="0">
                <a:latin typeface="Helvetica Neue" panose="020B0604020202020204" pitchFamily="34" charset="0"/>
              </a:rPr>
              <a:t> </a:t>
            </a:r>
            <a:r>
              <a:rPr lang="en-US" sz="1200" spc="0" dirty="0" err="1">
                <a:latin typeface="Helvetica Neue" panose="020B0604020202020204" pitchFamily="34" charset="0"/>
              </a:rPr>
              <a:t>eu</a:t>
            </a:r>
            <a:r>
              <a:rPr lang="en-US" sz="1200" spc="0" dirty="0">
                <a:latin typeface="Helvetica Neue" panose="020B0604020202020204" pitchFamily="34" charset="0"/>
              </a:rPr>
              <a:t> </a:t>
            </a:r>
            <a:r>
              <a:rPr lang="en-US" sz="1200" spc="0" dirty="0" err="1">
                <a:latin typeface="Helvetica Neue" panose="020B0604020202020204" pitchFamily="34" charset="0"/>
              </a:rPr>
              <a:t>fugiat</a:t>
            </a:r>
            <a:r>
              <a:rPr lang="en-US" sz="1200" spc="0" dirty="0">
                <a:latin typeface="Helvetica Neue" panose="020B0604020202020204" pitchFamily="34" charset="0"/>
              </a:rPr>
              <a:t> </a:t>
            </a:r>
            <a:r>
              <a:rPr lang="en-US" sz="1200" spc="0" dirty="0" err="1">
                <a:latin typeface="Helvetica Neue" panose="020B0604020202020204" pitchFamily="34" charset="0"/>
              </a:rPr>
              <a:t>nulla</a:t>
            </a:r>
            <a:r>
              <a:rPr lang="en-US" sz="1200" spc="0" dirty="0">
                <a:latin typeface="Helvetica Neue" panose="020B0604020202020204" pitchFamily="34" charset="0"/>
              </a:rPr>
              <a:t>.</a:t>
            </a:r>
          </a:p>
        </p:txBody>
      </p:sp>
      <p:sp>
        <p:nvSpPr>
          <p:cNvPr id="11" name="Text Placeholder 22"/>
          <p:cNvSpPr>
            <a:spLocks noGrp="1" noChangeAspect="1"/>
          </p:cNvSpPr>
          <p:nvPr>
            <p:ph type="body" sz="quarter" idx="17" hasCustomPrompt="1"/>
          </p:nvPr>
        </p:nvSpPr>
        <p:spPr>
          <a:xfrm>
            <a:off x="5943600" y="6217920"/>
            <a:ext cx="2349470" cy="438912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1400">
                <a:solidFill>
                  <a:schemeClr val="bg1"/>
                </a:solidFill>
                <a:latin typeface="SJSU Spartan Regular" panose="02000000000000000000" pitchFamily="2" charset="0"/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6192" y="6217920"/>
            <a:ext cx="33215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666666"/>
                </a:solidFill>
                <a:latin typeface="SJSU Spartan Regular" panose="02000000000000000000" pitchFamily="2" charset="0"/>
              </a:defRPr>
            </a:lvl1pPr>
          </a:lstStyle>
          <a:p>
            <a:r>
              <a:rPr lang="en-US" dirty="0"/>
              <a:t>DATE / TITLE</a:t>
            </a:r>
          </a:p>
        </p:txBody>
      </p:sp>
    </p:spTree>
    <p:extLst>
      <p:ext uri="{BB962C8B-B14F-4D97-AF65-F5344CB8AC3E}">
        <p14:creationId xmlns:p14="http://schemas.microsoft.com/office/powerpoint/2010/main" val="386879949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solidFill>
            <a:schemeClr val="tx2"/>
          </a:solidFill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Chart Headline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8D3C05-9755-44A2-BF3D-BE7863C1555B}" type="slidenum">
              <a:rPr lang="en-US" smtClean="0"/>
              <a:pPr/>
              <a:t>‹#›</a:t>
            </a:fld>
            <a:endParaRPr lang="en-US" dirty="0"/>
          </a:p>
        </p:txBody>
      </p:sp>
      <p:graphicFrame>
        <p:nvGraphicFramePr>
          <p:cNvPr id="12" name="Chart 11"/>
          <p:cNvGraphicFramePr/>
          <p:nvPr userDrawn="1">
            <p:extLst>
              <p:ext uri="{D42A27DB-BD31-4B8C-83A1-F6EECF244321}">
                <p14:modId xmlns:p14="http://schemas.microsoft.com/office/powerpoint/2010/main" val="1480934478"/>
              </p:ext>
            </p:extLst>
          </p:nvPr>
        </p:nvGraphicFramePr>
        <p:xfrm>
          <a:off x="475934" y="925158"/>
          <a:ext cx="1761941" cy="52510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Chart 12"/>
          <p:cNvGraphicFramePr/>
          <p:nvPr userDrawn="1">
            <p:extLst>
              <p:ext uri="{D42A27DB-BD31-4B8C-83A1-F6EECF244321}">
                <p14:modId xmlns:p14="http://schemas.microsoft.com/office/powerpoint/2010/main" val="453936038"/>
              </p:ext>
            </p:extLst>
          </p:nvPr>
        </p:nvGraphicFramePr>
        <p:xfrm>
          <a:off x="2502569" y="925158"/>
          <a:ext cx="2414530" cy="52510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Chart 13"/>
          <p:cNvGraphicFramePr/>
          <p:nvPr userDrawn="1">
            <p:extLst>
              <p:ext uri="{D42A27DB-BD31-4B8C-83A1-F6EECF244321}">
                <p14:modId xmlns:p14="http://schemas.microsoft.com/office/powerpoint/2010/main" val="2747769721"/>
              </p:ext>
            </p:extLst>
          </p:nvPr>
        </p:nvGraphicFramePr>
        <p:xfrm>
          <a:off x="4917099" y="925158"/>
          <a:ext cx="4129825" cy="52510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Text Placeholder 22"/>
          <p:cNvSpPr>
            <a:spLocks noGrp="1" noChangeAspect="1"/>
          </p:cNvSpPr>
          <p:nvPr>
            <p:ph type="body" sz="quarter" idx="17" hasCustomPrompt="1"/>
          </p:nvPr>
        </p:nvSpPr>
        <p:spPr>
          <a:xfrm>
            <a:off x="5943600" y="6217920"/>
            <a:ext cx="2349470" cy="438912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1400">
                <a:solidFill>
                  <a:schemeClr val="bg1"/>
                </a:solidFill>
                <a:latin typeface="SJSU Spartan Regular" panose="02000000000000000000" pitchFamily="2" charset="0"/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6192" y="6217920"/>
            <a:ext cx="33215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666666"/>
                </a:solidFill>
                <a:latin typeface="SJSU Spartan Regular" panose="02000000000000000000" pitchFamily="2" charset="0"/>
              </a:defRPr>
            </a:lvl1pPr>
          </a:lstStyle>
          <a:p>
            <a:r>
              <a:rPr lang="en-US" dirty="0"/>
              <a:t>DATE / TITLE</a:t>
            </a:r>
          </a:p>
        </p:txBody>
      </p:sp>
    </p:spTree>
    <p:extLst>
      <p:ext uri="{BB962C8B-B14F-4D97-AF65-F5344CB8AC3E}">
        <p14:creationId xmlns:p14="http://schemas.microsoft.com/office/powerpoint/2010/main" val="1178582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- Custom with Primary Mark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aseline="0">
                <a:solidFill>
                  <a:schemeClr val="bg1"/>
                </a:solidFill>
                <a:latin typeface="Helvetica Neue" panose="020B0604020202020204" pitchFamily="34" charset="0"/>
              </a:defRPr>
            </a:lvl1pPr>
          </a:lstStyle>
          <a:p>
            <a:r>
              <a:rPr lang="en-US" dirty="0"/>
              <a:t>To insert a custom background picture, do the following: On a PC, select the background by clicking outside the primary mark, then right-click and select “Bring to Front.” Click the image icon to select an image. Then, right-click and select “Send to Back.” On a Mac, select the background by right-clicking (or </a:t>
            </a:r>
            <a:r>
              <a:rPr lang="en-US" dirty="0" err="1"/>
              <a:t>Ctrl+click</a:t>
            </a:r>
            <a:r>
              <a:rPr lang="en-US" dirty="0"/>
              <a:t>), then select Format Shape – Fill – Picture or Texture – Choose Picture. For compelling SJSU imagery: </a:t>
            </a:r>
            <a:r>
              <a:rPr lang="en-US" dirty="0" err="1"/>
              <a:t>go.sjsu.edu</a:t>
            </a:r>
            <a:r>
              <a:rPr lang="en-US" dirty="0"/>
              <a:t>/photography-library</a:t>
            </a:r>
          </a:p>
        </p:txBody>
      </p:sp>
      <p:sp>
        <p:nvSpPr>
          <p:cNvPr id="6" name="Title 1" descr="SJSU Primary Mark" title="SJSU Primary Mark"/>
          <p:cNvSpPr>
            <a:spLocks noGrp="1"/>
          </p:cNvSpPr>
          <p:nvPr>
            <p:ph type="title" hasCustomPrompt="1"/>
          </p:nvPr>
        </p:nvSpPr>
        <p:spPr>
          <a:xfrm>
            <a:off x="2157984" y="3264408"/>
            <a:ext cx="4837176" cy="905256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8927823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rked Line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solidFill>
            <a:schemeClr val="tx2"/>
          </a:solidFill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Chart Headline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8D3C05-9755-44A2-BF3D-BE7863C1555B}" type="slidenum">
              <a:rPr lang="en-US" smtClean="0"/>
              <a:pPr/>
              <a:t>‹#›</a:t>
            </a:fld>
            <a:endParaRPr lang="en-US" dirty="0"/>
          </a:p>
        </p:txBody>
      </p:sp>
      <p:graphicFrame>
        <p:nvGraphicFramePr>
          <p:cNvPr id="17" name="Chart 16"/>
          <p:cNvGraphicFramePr/>
          <p:nvPr userDrawn="1">
            <p:extLst>
              <p:ext uri="{D42A27DB-BD31-4B8C-83A1-F6EECF244321}">
                <p14:modId xmlns:p14="http://schemas.microsoft.com/office/powerpoint/2010/main" val="3496389544"/>
              </p:ext>
            </p:extLst>
          </p:nvPr>
        </p:nvGraphicFramePr>
        <p:xfrm>
          <a:off x="122129" y="962200"/>
          <a:ext cx="5123640" cy="51676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8" name="TextBox 17"/>
          <p:cNvSpPr txBox="1"/>
          <p:nvPr userDrawn="1"/>
        </p:nvSpPr>
        <p:spPr>
          <a:xfrm>
            <a:off x="6220326" y="1426173"/>
            <a:ext cx="2826597" cy="13295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800"/>
              </a:lnSpc>
            </a:pPr>
            <a:r>
              <a:rPr lang="en-US" sz="7200" dirty="0">
                <a:solidFill>
                  <a:schemeClr val="tx2"/>
                </a:solidFill>
                <a:latin typeface="SJSU Spartan Bold" panose="02000000000000000000" pitchFamily="2" charset="0"/>
              </a:rPr>
              <a:t>36%</a:t>
            </a:r>
          </a:p>
          <a:p>
            <a:pPr>
              <a:lnSpc>
                <a:spcPts val="4800"/>
              </a:lnSpc>
            </a:pPr>
            <a:r>
              <a:rPr lang="en-US" sz="4000" dirty="0">
                <a:solidFill>
                  <a:srgbClr val="666666"/>
                </a:solidFill>
                <a:latin typeface="SJSU Spartan Bold" panose="02000000000000000000" pitchFamily="2" charset="0"/>
              </a:rPr>
              <a:t>Increase</a:t>
            </a:r>
          </a:p>
        </p:txBody>
      </p:sp>
      <p:sp>
        <p:nvSpPr>
          <p:cNvPr id="19" name="TextBox 18"/>
          <p:cNvSpPr txBox="1"/>
          <p:nvPr userDrawn="1"/>
        </p:nvSpPr>
        <p:spPr>
          <a:xfrm>
            <a:off x="6220326" y="2755768"/>
            <a:ext cx="2446902" cy="830997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r>
              <a:rPr lang="en-US" sz="1200" dirty="0">
                <a:latin typeface="SJSU Spartan Regular" panose="02000000000000000000" pitchFamily="2" charset="0"/>
              </a:rPr>
              <a:t>Blue Total</a:t>
            </a:r>
          </a:p>
          <a:p>
            <a:r>
              <a:rPr lang="en-US" sz="1200" dirty="0">
                <a:solidFill>
                  <a:srgbClr val="666666"/>
                </a:solidFill>
                <a:latin typeface="SJSU Spartan Regular" panose="02000000000000000000" pitchFamily="2" charset="0"/>
              </a:rPr>
              <a:t>250,000</a:t>
            </a:r>
          </a:p>
          <a:p>
            <a:endParaRPr lang="en-US" sz="1200" dirty="0">
              <a:latin typeface="SJSU Spartan Regular" panose="02000000000000000000" pitchFamily="2" charset="0"/>
            </a:endParaRPr>
          </a:p>
          <a:p>
            <a:endParaRPr lang="en-US" sz="1200" dirty="0">
              <a:latin typeface="SJSU Spartan Regular" panose="02000000000000000000" pitchFamily="2" charset="0"/>
            </a:endParaRPr>
          </a:p>
          <a:p>
            <a:pPr marL="280988" indent="0"/>
            <a:r>
              <a:rPr lang="en-US" sz="1200" dirty="0">
                <a:latin typeface="SJSU Spartan Regular" panose="02000000000000000000" pitchFamily="2" charset="0"/>
              </a:rPr>
              <a:t>Gold</a:t>
            </a:r>
            <a:r>
              <a:rPr lang="en-US" sz="1200" baseline="0" dirty="0">
                <a:latin typeface="SJSU Spartan Regular" panose="02000000000000000000" pitchFamily="2" charset="0"/>
              </a:rPr>
              <a:t> Total</a:t>
            </a:r>
            <a:endParaRPr lang="en-US" sz="1200" dirty="0">
              <a:latin typeface="SJSU Spartan Regular" panose="02000000000000000000" pitchFamily="2" charset="0"/>
            </a:endParaRPr>
          </a:p>
          <a:p>
            <a:pPr marL="465138" indent="0"/>
            <a:r>
              <a:rPr lang="en-US" sz="1200" dirty="0">
                <a:solidFill>
                  <a:srgbClr val="666666"/>
                </a:solidFill>
                <a:latin typeface="SJSU Spartan Regular" panose="02000000000000000000" pitchFamily="2" charset="0"/>
              </a:rPr>
              <a:t>250,000</a:t>
            </a:r>
          </a:p>
          <a:p>
            <a:pPr marL="465138" indent="0"/>
            <a:endParaRPr lang="en-US" sz="1200" dirty="0">
              <a:latin typeface="SJSU Spartan Regular" panose="02000000000000000000" pitchFamily="2" charset="0"/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6220326" y="3586765"/>
            <a:ext cx="2446902" cy="584775"/>
          </a:xfrm>
          <a:prstGeom prst="rect">
            <a:avLst/>
          </a:prstGeom>
          <a:solidFill>
            <a:schemeClr val="tx2"/>
          </a:solidFill>
        </p:spPr>
        <p:txBody>
          <a:bodyPr wrap="square" numCol="1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SJSU Spartan Regular" panose="02000000000000000000" pitchFamily="2" charset="0"/>
              </a:rPr>
              <a:t>Total End of the Year Values</a:t>
            </a:r>
          </a:p>
          <a:p>
            <a:r>
              <a:rPr lang="en-US" sz="2000" b="1" dirty="0">
                <a:solidFill>
                  <a:schemeClr val="bg1"/>
                </a:solidFill>
                <a:latin typeface="SJSU Spartan Regular" panose="02000000000000000000" pitchFamily="2" charset="0"/>
              </a:rPr>
              <a:t>148</a:t>
            </a:r>
            <a:r>
              <a:rPr lang="en-US" sz="2000" b="1" baseline="0" dirty="0">
                <a:solidFill>
                  <a:schemeClr val="bg1"/>
                </a:solidFill>
                <a:latin typeface="SJSU Spartan Regular" panose="02000000000000000000" pitchFamily="2" charset="0"/>
              </a:rPr>
              <a:t> Million</a:t>
            </a:r>
            <a:endParaRPr lang="en-US" sz="2000" b="1" dirty="0">
              <a:solidFill>
                <a:schemeClr val="bg1"/>
              </a:solidFill>
              <a:latin typeface="SJSU Spartan Regular" panose="02000000000000000000" pitchFamily="2" charset="0"/>
            </a:endParaRPr>
          </a:p>
        </p:txBody>
      </p:sp>
      <p:sp>
        <p:nvSpPr>
          <p:cNvPr id="21" name="TextBox 20"/>
          <p:cNvSpPr txBox="1"/>
          <p:nvPr userDrawn="1"/>
        </p:nvSpPr>
        <p:spPr>
          <a:xfrm>
            <a:off x="6220325" y="4211100"/>
            <a:ext cx="2826597" cy="1361911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100" dirty="0">
                <a:solidFill>
                  <a:schemeClr val="tx1"/>
                </a:solidFill>
                <a:latin typeface="SJSU Spartan Regular" panose="02000000000000000000" pitchFamily="2" charset="0"/>
              </a:rPr>
              <a:t>Lorem ipsum dolor sit </a:t>
            </a:r>
            <a:r>
              <a:rPr lang="en-US" sz="1100" dirty="0" err="1">
                <a:solidFill>
                  <a:schemeClr val="tx1"/>
                </a:solidFill>
                <a:latin typeface="SJSU Spartan Regular" panose="02000000000000000000" pitchFamily="2" charset="0"/>
              </a:rPr>
              <a:t>amet</a:t>
            </a:r>
            <a:r>
              <a:rPr lang="en-US" sz="1100" dirty="0">
                <a:solidFill>
                  <a:schemeClr val="tx1"/>
                </a:solidFill>
                <a:latin typeface="SJSU Spartan Regular" panose="02000000000000000000" pitchFamily="2" charset="0"/>
              </a:rPr>
              <a:t>, </a:t>
            </a:r>
            <a:r>
              <a:rPr lang="en-US" sz="1100" dirty="0" err="1">
                <a:solidFill>
                  <a:schemeClr val="tx1"/>
                </a:solidFill>
                <a:latin typeface="SJSU Spartan Regular" panose="02000000000000000000" pitchFamily="2" charset="0"/>
              </a:rPr>
              <a:t>consectetur</a:t>
            </a:r>
            <a:r>
              <a:rPr lang="en-US" sz="1100" dirty="0">
                <a:solidFill>
                  <a:schemeClr val="tx1"/>
                </a:solidFill>
                <a:latin typeface="SJSU Spartan Regular" panose="02000000000000000000" pitchFamily="2" charset="0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SJSU Spartan Regular" panose="02000000000000000000" pitchFamily="2" charset="0"/>
              </a:rPr>
              <a:t>adipiscing</a:t>
            </a:r>
            <a:r>
              <a:rPr lang="en-US" sz="1100" dirty="0">
                <a:solidFill>
                  <a:schemeClr val="tx1"/>
                </a:solidFill>
                <a:latin typeface="SJSU Spartan Regular" panose="02000000000000000000" pitchFamily="2" charset="0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SJSU Spartan Regular" panose="02000000000000000000" pitchFamily="2" charset="0"/>
              </a:rPr>
              <a:t>elit</a:t>
            </a:r>
            <a:r>
              <a:rPr lang="en-US" sz="1100" dirty="0">
                <a:solidFill>
                  <a:schemeClr val="tx1"/>
                </a:solidFill>
                <a:latin typeface="SJSU Spartan Regular" panose="02000000000000000000" pitchFamily="2" charset="0"/>
              </a:rPr>
              <a:t>. </a:t>
            </a:r>
            <a:r>
              <a:rPr lang="en-US" sz="1100" dirty="0" err="1">
                <a:solidFill>
                  <a:schemeClr val="tx1"/>
                </a:solidFill>
                <a:latin typeface="SJSU Spartan Regular" panose="02000000000000000000" pitchFamily="2" charset="0"/>
              </a:rPr>
              <a:t>Vestibulum</a:t>
            </a:r>
            <a:r>
              <a:rPr lang="en-US" sz="1100" dirty="0">
                <a:solidFill>
                  <a:schemeClr val="tx1"/>
                </a:solidFill>
                <a:latin typeface="SJSU Spartan Regular" panose="02000000000000000000" pitchFamily="2" charset="0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SJSU Spartan Regular" panose="02000000000000000000" pitchFamily="2" charset="0"/>
              </a:rPr>
              <a:t>elementum</a:t>
            </a:r>
            <a:r>
              <a:rPr lang="en-US" sz="1100" dirty="0">
                <a:solidFill>
                  <a:schemeClr val="tx1"/>
                </a:solidFill>
                <a:latin typeface="SJSU Spartan Regular" panose="02000000000000000000" pitchFamily="2" charset="0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SJSU Spartan Regular" panose="02000000000000000000" pitchFamily="2" charset="0"/>
              </a:rPr>
              <a:t>nulla</a:t>
            </a:r>
            <a:r>
              <a:rPr lang="en-US" sz="1100" dirty="0">
                <a:solidFill>
                  <a:schemeClr val="tx1"/>
                </a:solidFill>
                <a:latin typeface="SJSU Spartan Regular" panose="02000000000000000000" pitchFamily="2" charset="0"/>
              </a:rPr>
              <a:t> sit </a:t>
            </a:r>
            <a:r>
              <a:rPr lang="en-US" sz="1100" dirty="0" err="1">
                <a:solidFill>
                  <a:schemeClr val="tx1"/>
                </a:solidFill>
                <a:latin typeface="SJSU Spartan Regular" panose="02000000000000000000" pitchFamily="2" charset="0"/>
              </a:rPr>
              <a:t>amet</a:t>
            </a:r>
            <a:r>
              <a:rPr lang="en-US" sz="1100" dirty="0">
                <a:solidFill>
                  <a:schemeClr val="tx1"/>
                </a:solidFill>
                <a:latin typeface="SJSU Spartan Regular" panose="02000000000000000000" pitchFamily="2" charset="0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SJSU Spartan Regular" panose="02000000000000000000" pitchFamily="2" charset="0"/>
              </a:rPr>
              <a:t>tincidunt</a:t>
            </a:r>
            <a:r>
              <a:rPr lang="en-US" sz="1100" dirty="0">
                <a:solidFill>
                  <a:schemeClr val="tx1"/>
                </a:solidFill>
                <a:latin typeface="SJSU Spartan Regular" panose="02000000000000000000" pitchFamily="2" charset="0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SJSU Spartan Regular" panose="02000000000000000000" pitchFamily="2" charset="0"/>
              </a:rPr>
              <a:t>rhoncus</a:t>
            </a:r>
            <a:r>
              <a:rPr lang="en-US" sz="1100" dirty="0">
                <a:solidFill>
                  <a:schemeClr val="tx1"/>
                </a:solidFill>
                <a:latin typeface="SJSU Spartan Regular" panose="02000000000000000000" pitchFamily="2" charset="0"/>
              </a:rPr>
              <a:t>. </a:t>
            </a:r>
            <a:r>
              <a:rPr lang="en-US" sz="1100" dirty="0" err="1">
                <a:solidFill>
                  <a:schemeClr val="tx1"/>
                </a:solidFill>
                <a:latin typeface="SJSU Spartan Regular" panose="02000000000000000000" pitchFamily="2" charset="0"/>
              </a:rPr>
              <a:t>Cras</a:t>
            </a:r>
            <a:r>
              <a:rPr lang="en-US" sz="1100" dirty="0">
                <a:solidFill>
                  <a:schemeClr val="tx1"/>
                </a:solidFill>
                <a:latin typeface="SJSU Spartan Regular" panose="02000000000000000000" pitchFamily="2" charset="0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SJSU Spartan Regular" panose="02000000000000000000" pitchFamily="2" charset="0"/>
              </a:rPr>
              <a:t>eget</a:t>
            </a:r>
            <a:r>
              <a:rPr lang="en-US" sz="1100" dirty="0">
                <a:solidFill>
                  <a:schemeClr val="tx1"/>
                </a:solidFill>
                <a:latin typeface="SJSU Spartan Regular" panose="02000000000000000000" pitchFamily="2" charset="0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SJSU Spartan Regular" panose="02000000000000000000" pitchFamily="2" charset="0"/>
              </a:rPr>
              <a:t>purus</a:t>
            </a:r>
            <a:r>
              <a:rPr lang="en-US" sz="1100" dirty="0">
                <a:solidFill>
                  <a:schemeClr val="tx1"/>
                </a:solidFill>
                <a:latin typeface="SJSU Spartan Regular" panose="02000000000000000000" pitchFamily="2" charset="0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SJSU Spartan Regular" panose="02000000000000000000" pitchFamily="2" charset="0"/>
              </a:rPr>
              <a:t>lacinia</a:t>
            </a:r>
            <a:r>
              <a:rPr lang="en-US" sz="1100" dirty="0">
                <a:solidFill>
                  <a:schemeClr val="tx1"/>
                </a:solidFill>
                <a:latin typeface="SJSU Spartan Regular" panose="02000000000000000000" pitchFamily="2" charset="0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SJSU Spartan Regular" panose="02000000000000000000" pitchFamily="2" charset="0"/>
              </a:rPr>
              <a:t>nisl</a:t>
            </a:r>
            <a:r>
              <a:rPr lang="en-US" sz="1100" dirty="0">
                <a:solidFill>
                  <a:schemeClr val="tx1"/>
                </a:solidFill>
                <a:latin typeface="SJSU Spartan Regular" panose="02000000000000000000" pitchFamily="2" charset="0"/>
              </a:rPr>
              <a:t>.</a:t>
            </a:r>
          </a:p>
        </p:txBody>
      </p:sp>
      <p:sp>
        <p:nvSpPr>
          <p:cNvPr id="10" name="Text Placeholder 22"/>
          <p:cNvSpPr>
            <a:spLocks noGrp="1" noChangeAspect="1"/>
          </p:cNvSpPr>
          <p:nvPr>
            <p:ph type="body" sz="quarter" idx="17" hasCustomPrompt="1"/>
          </p:nvPr>
        </p:nvSpPr>
        <p:spPr>
          <a:xfrm>
            <a:off x="5943600" y="6217920"/>
            <a:ext cx="2349470" cy="438912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1400">
                <a:solidFill>
                  <a:schemeClr val="bg1"/>
                </a:solidFill>
                <a:latin typeface="SJSU Spartan Regular" panose="02000000000000000000" pitchFamily="2" charset="0"/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6192" y="6217920"/>
            <a:ext cx="33215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666666"/>
                </a:solidFill>
                <a:latin typeface="SJSU Spartan Regular" panose="02000000000000000000" pitchFamily="2" charset="0"/>
              </a:defRPr>
            </a:lvl1pPr>
          </a:lstStyle>
          <a:p>
            <a:r>
              <a:rPr lang="en-US" dirty="0"/>
              <a:t>DATE / TITLE</a:t>
            </a:r>
          </a:p>
        </p:txBody>
      </p:sp>
    </p:spTree>
    <p:extLst>
      <p:ext uri="{BB962C8B-B14F-4D97-AF65-F5344CB8AC3E}">
        <p14:creationId xmlns:p14="http://schemas.microsoft.com/office/powerpoint/2010/main" val="20534687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Blue"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907004" y="1219599"/>
            <a:ext cx="5440487" cy="500507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bg1"/>
                </a:solidFill>
                <a:latin typeface="SJSU Spartan Bold" panose="02000000000000000000" pitchFamily="2" charset="0"/>
              </a:defRPr>
            </a:lvl1pPr>
          </a:lstStyle>
          <a:p>
            <a:r>
              <a:rPr lang="en-US" dirty="0"/>
              <a:t>Title of Presentation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2907364" y="1865944"/>
            <a:ext cx="5440127" cy="49661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  <a:latin typeface="SJSU Spartan Regular" panose="02000000000000000000" pitchFamily="2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SJSU Spartan Regular" panose="02000000000000000000" pitchFamily="2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SJSU Spartan Regular" panose="02000000000000000000" pitchFamily="2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SJSU Spartan Regular" panose="02000000000000000000" pitchFamily="2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SJSU Spartan Regular" panose="02000000000000000000" pitchFamily="2" charset="0"/>
              </a:defRPr>
            </a:lvl5pPr>
          </a:lstStyle>
          <a:p>
            <a:pPr lvl="0"/>
            <a:r>
              <a:rPr lang="en-US" dirty="0"/>
              <a:t>Subtitle of Presentation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2893805" y="2498790"/>
            <a:ext cx="5440127" cy="49661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  <a:latin typeface="SJSU Spartan Regular" panose="02000000000000000000" pitchFamily="2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SJSU Spartan Regular" panose="02000000000000000000" pitchFamily="2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SJSU Spartan Regular" panose="02000000000000000000" pitchFamily="2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SJSU Spartan Regular" panose="02000000000000000000" pitchFamily="2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SJSU Spartan Regular" panose="02000000000000000000" pitchFamily="2" charset="0"/>
              </a:defRPr>
            </a:lvl5pPr>
          </a:lstStyle>
          <a:p>
            <a:pPr lvl="0"/>
            <a:r>
              <a:rPr lang="en-US" dirty="0"/>
              <a:t>Month 00, 2015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2893801" y="3118721"/>
            <a:ext cx="5440127" cy="49661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  <a:latin typeface="SJSU Spartan Regular" panose="02000000000000000000" pitchFamily="2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SJSU Spartan Regular" panose="02000000000000000000" pitchFamily="2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SJSU Spartan Regular" panose="02000000000000000000" pitchFamily="2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SJSU Spartan Regular" panose="02000000000000000000" pitchFamily="2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SJSU Spartan Regular" panose="02000000000000000000" pitchFamily="2" charset="0"/>
              </a:defRPr>
            </a:lvl5pPr>
          </a:lstStyle>
          <a:p>
            <a:pPr lvl="0"/>
            <a:r>
              <a:rPr lang="en-US" dirty="0"/>
              <a:t>Location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2901010" y="3869974"/>
            <a:ext cx="5440127" cy="28481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 b="1">
                <a:solidFill>
                  <a:schemeClr val="bg1"/>
                </a:solidFill>
                <a:latin typeface="Helvetica Neue" panose="020B060402020202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SJSU Spartan Regular" panose="02000000000000000000" pitchFamily="2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SJSU Spartan Regular" panose="02000000000000000000" pitchFamily="2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SJSU Spartan Regular" panose="02000000000000000000" pitchFamily="2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SJSU Spartan Regular" panose="02000000000000000000" pitchFamily="2" charset="0"/>
              </a:defRPr>
            </a:lvl5pPr>
          </a:lstStyle>
          <a:p>
            <a:pPr lvl="0"/>
            <a:r>
              <a:rPr lang="en-US" dirty="0"/>
              <a:t>Presenter’s Name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2898220" y="4187249"/>
            <a:ext cx="5440127" cy="34680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 b="1">
                <a:solidFill>
                  <a:schemeClr val="bg1"/>
                </a:solidFill>
                <a:latin typeface="Helvetica Neue" panose="020B060402020202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SJSU Spartan Regular" panose="02000000000000000000" pitchFamily="2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SJSU Spartan Regular" panose="02000000000000000000" pitchFamily="2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SJSU Spartan Regular" panose="02000000000000000000" pitchFamily="2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SJSU Spartan Regular" panose="02000000000000000000" pitchFamily="2" charset="0"/>
              </a:defRPr>
            </a:lvl5pPr>
          </a:lstStyle>
          <a:p>
            <a:pPr lvl="0"/>
            <a:r>
              <a:rPr lang="en-US" dirty="0"/>
              <a:t>Presenter’s Title</a:t>
            </a:r>
          </a:p>
        </p:txBody>
      </p:sp>
      <p:sp>
        <p:nvSpPr>
          <p:cNvPr id="23" name="Text Placeholder 22" descr="SJSU Primary Mark" title="SJSU Primary Mark"/>
          <p:cNvSpPr>
            <a:spLocks noGrp="1" noChangeAspect="1"/>
          </p:cNvSpPr>
          <p:nvPr>
            <p:ph type="body" sz="quarter" idx="15" hasCustomPrompt="1"/>
          </p:nvPr>
        </p:nvSpPr>
        <p:spPr>
          <a:xfrm>
            <a:off x="5943600" y="6217920"/>
            <a:ext cx="2349470" cy="438912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1400">
                <a:solidFill>
                  <a:schemeClr val="bg1"/>
                </a:solidFill>
                <a:latin typeface="SJSU Spartan Regular" panose="02000000000000000000" pitchFamily="2" charset="0"/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717651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Agend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2" descr="SJSU Primary Mark" title="SJSU Primary Mark"/>
          <p:cNvSpPr>
            <a:spLocks noGrp="1" noChangeAspect="1"/>
          </p:cNvSpPr>
          <p:nvPr>
            <p:ph type="body" sz="quarter" idx="15" hasCustomPrompt="1"/>
          </p:nvPr>
        </p:nvSpPr>
        <p:spPr>
          <a:xfrm>
            <a:off x="5943600" y="6217920"/>
            <a:ext cx="2349470" cy="438912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1400">
                <a:solidFill>
                  <a:schemeClr val="bg1"/>
                </a:solidFill>
                <a:latin typeface="SJSU Spartan Regular" panose="02000000000000000000" pitchFamily="2" charset="0"/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162602" y="1611064"/>
            <a:ext cx="5438921" cy="361945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buFontTx/>
              <a:buNone/>
              <a:defRPr sz="2800" baseline="0">
                <a:solidFill>
                  <a:srgbClr val="666666"/>
                </a:solidFill>
                <a:latin typeface="SJSU Spartan Regular" panose="02000000000000000000" pitchFamily="2" charset="0"/>
              </a:defRPr>
            </a:lvl1pPr>
            <a:lvl2pPr marL="457200" indent="0">
              <a:buFontTx/>
              <a:buNone/>
              <a:defRPr sz="2800">
                <a:solidFill>
                  <a:schemeClr val="bg2"/>
                </a:solidFill>
                <a:latin typeface="SJSU Spartan Regular" panose="02000000000000000000" pitchFamily="2" charset="0"/>
              </a:defRPr>
            </a:lvl2pPr>
            <a:lvl3pPr marL="914400" indent="0">
              <a:buFontTx/>
              <a:buNone/>
              <a:defRPr sz="2800">
                <a:solidFill>
                  <a:schemeClr val="bg2"/>
                </a:solidFill>
                <a:latin typeface="SJSU Spartan Regular" panose="02000000000000000000" pitchFamily="2" charset="0"/>
              </a:defRPr>
            </a:lvl3pPr>
            <a:lvl4pPr marL="1371600" indent="0">
              <a:buFontTx/>
              <a:buNone/>
              <a:defRPr sz="2800">
                <a:solidFill>
                  <a:schemeClr val="bg2"/>
                </a:solidFill>
                <a:latin typeface="SJSU Spartan Regular" panose="02000000000000000000" pitchFamily="2" charset="0"/>
              </a:defRPr>
            </a:lvl4pPr>
            <a:lvl5pPr marL="1828800" indent="0">
              <a:buFontTx/>
              <a:buNone/>
              <a:defRPr sz="2800">
                <a:solidFill>
                  <a:schemeClr val="bg2"/>
                </a:solidFill>
                <a:latin typeface="SJSU Spartan Regular" panose="02000000000000000000" pitchFamily="2" charset="0"/>
              </a:defRPr>
            </a:lvl5pPr>
          </a:lstStyle>
          <a:p>
            <a:pPr lvl="0"/>
            <a:r>
              <a:rPr lang="en-US" dirty="0"/>
              <a:t>Agenda Line 1</a:t>
            </a:r>
            <a:br>
              <a:rPr lang="en-US" dirty="0"/>
            </a:br>
            <a:r>
              <a:rPr lang="en-US" dirty="0"/>
              <a:t>Agenda Line 2</a:t>
            </a:r>
            <a:br>
              <a:rPr lang="en-US" dirty="0"/>
            </a:br>
            <a:r>
              <a:rPr lang="en-US" dirty="0"/>
              <a:t>Agenda Line 3</a:t>
            </a:r>
            <a:br>
              <a:rPr lang="en-US" dirty="0"/>
            </a:br>
            <a:r>
              <a:rPr lang="en-US" dirty="0"/>
              <a:t>Agenda Line 4</a:t>
            </a:r>
          </a:p>
        </p:txBody>
      </p:sp>
    </p:spTree>
    <p:extLst>
      <p:ext uri="{BB962C8B-B14F-4D97-AF65-F5344CB8AC3E}">
        <p14:creationId xmlns:p14="http://schemas.microsoft.com/office/powerpoint/2010/main" val="4480272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mper - Gray 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6618" y="2242052"/>
            <a:ext cx="8070182" cy="838033"/>
          </a:xfrm>
        </p:spPr>
        <p:txBody>
          <a:bodyPr>
            <a:normAutofit/>
          </a:bodyPr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Bumper Slide Title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616744" y="3191628"/>
            <a:ext cx="7745016" cy="215106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Bumper Slide Subtitle</a:t>
            </a:r>
          </a:p>
        </p:txBody>
      </p:sp>
      <p:sp>
        <p:nvSpPr>
          <p:cNvPr id="5" name="Text Placeholder 22"/>
          <p:cNvSpPr>
            <a:spLocks noGrp="1" noChangeAspect="1"/>
          </p:cNvSpPr>
          <p:nvPr>
            <p:ph type="body" sz="quarter" idx="16" hasCustomPrompt="1"/>
          </p:nvPr>
        </p:nvSpPr>
        <p:spPr>
          <a:xfrm>
            <a:off x="5943600" y="6217920"/>
            <a:ext cx="2349470" cy="438912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1400">
                <a:solidFill>
                  <a:schemeClr val="bg1"/>
                </a:solidFill>
                <a:latin typeface="SJSU Spartan Regular" panose="02000000000000000000" pitchFamily="2" charset="0"/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622029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mper - White Image">
    <p:bg>
      <p:bgPr>
        <a:blipFill dpi="0" rotWithShape="1">
          <a:blip r:embed="rId2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6618" y="2242052"/>
            <a:ext cx="8070182" cy="838033"/>
          </a:xfrm>
        </p:spPr>
        <p:txBody>
          <a:bodyPr>
            <a:normAutofit/>
          </a:bodyPr>
          <a:lstStyle>
            <a:lvl1pPr>
              <a:defRPr sz="54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Bumper Slide Title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616744" y="3191628"/>
            <a:ext cx="7745016" cy="2151062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Bumper Slide Subtitle</a:t>
            </a:r>
          </a:p>
        </p:txBody>
      </p:sp>
      <p:sp>
        <p:nvSpPr>
          <p:cNvPr id="5" name="Text Placeholder 22" descr="SJSU Primary Mark" title="SJSU Primary Mark"/>
          <p:cNvSpPr>
            <a:spLocks noGrp="1" noChangeAspect="1"/>
          </p:cNvSpPr>
          <p:nvPr>
            <p:ph type="body" sz="quarter" idx="16" hasCustomPrompt="1"/>
          </p:nvPr>
        </p:nvSpPr>
        <p:spPr>
          <a:xfrm>
            <a:off x="5943600" y="6217920"/>
            <a:ext cx="2349470" cy="438912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1400">
                <a:solidFill>
                  <a:schemeClr val="bg1"/>
                </a:solidFill>
                <a:latin typeface="SJSU Spartan Regular" panose="02000000000000000000" pitchFamily="2" charset="0"/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36577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mper - Gray Plain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6618" y="2242052"/>
            <a:ext cx="8070182" cy="838033"/>
          </a:xfrm>
        </p:spPr>
        <p:txBody>
          <a:bodyPr>
            <a:normAutofit/>
          </a:bodyPr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Bumper Slide Title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616744" y="3191628"/>
            <a:ext cx="7745016" cy="215106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Bumper Slide Subtitle</a:t>
            </a:r>
          </a:p>
        </p:txBody>
      </p:sp>
      <p:sp>
        <p:nvSpPr>
          <p:cNvPr id="5" name="Text Placeholder 22" descr="SJSU Primary Mark" title="SJSU Primary Mark"/>
          <p:cNvSpPr>
            <a:spLocks noGrp="1" noChangeAspect="1"/>
          </p:cNvSpPr>
          <p:nvPr>
            <p:ph type="body" sz="quarter" idx="16" hasCustomPrompt="1"/>
          </p:nvPr>
        </p:nvSpPr>
        <p:spPr>
          <a:xfrm>
            <a:off x="5943600" y="6217920"/>
            <a:ext cx="2349470" cy="438912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1400">
                <a:solidFill>
                  <a:schemeClr val="bg1"/>
                </a:solidFill>
                <a:latin typeface="SJSU Spartan Regular" panose="02000000000000000000" pitchFamily="2" charset="0"/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31744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10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theme" Target="../theme/theme6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theme" Target="../theme/theme7.xml"/><Relationship Id="rId5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2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theme" Target="../theme/theme9.xml"/><Relationship Id="rId5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9899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SJSU Spartan Regular" panose="02000000000000000000" pitchFamily="2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Tx/>
        <a:buNone/>
        <a:defRPr sz="2800" kern="1200">
          <a:solidFill>
            <a:schemeClr val="tx1"/>
          </a:solidFill>
          <a:latin typeface="SJSU Spartan Regular" panose="02000000000000000000" pitchFamily="2" charset="0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2400" kern="1200">
          <a:solidFill>
            <a:schemeClr val="tx1"/>
          </a:solidFill>
          <a:latin typeface="SJSU Spartan Regular" panose="02000000000000000000" pitchFamily="2" charset="0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2000" kern="1200">
          <a:solidFill>
            <a:schemeClr val="tx1"/>
          </a:solidFill>
          <a:latin typeface="SJSU Spartan Regular" panose="02000000000000000000" pitchFamily="2" charset="0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800" kern="1200">
          <a:solidFill>
            <a:schemeClr val="tx1"/>
          </a:solidFill>
          <a:latin typeface="SJSU Spartan Regular" panose="02000000000000000000" pitchFamily="2" charset="0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800" kern="1200">
          <a:solidFill>
            <a:schemeClr val="tx1"/>
          </a:solidFill>
          <a:latin typeface="SJSU Spartan Regular" panose="02000000000000000000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18297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SJSU Spartan Regular" panose="02000000000000000000" pitchFamily="2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Tx/>
        <a:buNone/>
        <a:defRPr sz="2800" kern="1200">
          <a:solidFill>
            <a:schemeClr val="tx1"/>
          </a:solidFill>
          <a:latin typeface="SJSU Spartan Regular" panose="02000000000000000000" pitchFamily="2" charset="0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2400" kern="1200">
          <a:solidFill>
            <a:schemeClr val="tx1"/>
          </a:solidFill>
          <a:latin typeface="SJSU Spartan Regular" panose="02000000000000000000" pitchFamily="2" charset="0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2000" kern="1200">
          <a:solidFill>
            <a:schemeClr val="tx1"/>
          </a:solidFill>
          <a:latin typeface="SJSU Spartan Regular" panose="02000000000000000000" pitchFamily="2" charset="0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800" kern="1200">
          <a:solidFill>
            <a:schemeClr val="tx1"/>
          </a:solidFill>
          <a:latin typeface="SJSU Spartan Regular" panose="02000000000000000000" pitchFamily="2" charset="0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800" kern="1200">
          <a:solidFill>
            <a:schemeClr val="tx1"/>
          </a:solidFill>
          <a:latin typeface="SJSU Spartan Regular" panose="02000000000000000000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40903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SJSU Spartan Regular" panose="02000000000000000000" pitchFamily="2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Tx/>
        <a:buNone/>
        <a:defRPr sz="2800" kern="1200">
          <a:solidFill>
            <a:schemeClr val="tx1"/>
          </a:solidFill>
          <a:latin typeface="SJSU Spartan Regular" panose="02000000000000000000" pitchFamily="2" charset="0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2400" kern="1200">
          <a:solidFill>
            <a:schemeClr val="tx1"/>
          </a:solidFill>
          <a:latin typeface="SJSU Spartan Regular" panose="02000000000000000000" pitchFamily="2" charset="0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2000" kern="1200">
          <a:solidFill>
            <a:schemeClr val="tx1"/>
          </a:solidFill>
          <a:latin typeface="SJSU Spartan Regular" panose="02000000000000000000" pitchFamily="2" charset="0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800" kern="1200">
          <a:solidFill>
            <a:schemeClr val="tx1"/>
          </a:solidFill>
          <a:latin typeface="SJSU Spartan Regular" panose="02000000000000000000" pitchFamily="2" charset="0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800" kern="1200">
          <a:solidFill>
            <a:schemeClr val="tx1"/>
          </a:solidFill>
          <a:latin typeface="SJSU Spartan Regular" panose="02000000000000000000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08752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9" r:id="rId2"/>
    <p:sldLayoutId id="2147483667" r:id="rId3"/>
    <p:sldLayoutId id="2147483668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SJSU Spartan Regular" panose="02000000000000000000" pitchFamily="2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Tx/>
        <a:buNone/>
        <a:defRPr sz="2800" kern="1200">
          <a:solidFill>
            <a:schemeClr val="tx1"/>
          </a:solidFill>
          <a:latin typeface="SJSU Spartan Regular" panose="02000000000000000000" pitchFamily="2" charset="0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2400" kern="1200">
          <a:solidFill>
            <a:schemeClr val="tx1"/>
          </a:solidFill>
          <a:latin typeface="SJSU Spartan Regular" panose="02000000000000000000" pitchFamily="2" charset="0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2000" kern="1200">
          <a:solidFill>
            <a:schemeClr val="tx1"/>
          </a:solidFill>
          <a:latin typeface="SJSU Spartan Regular" panose="02000000000000000000" pitchFamily="2" charset="0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800" kern="1200">
          <a:solidFill>
            <a:schemeClr val="tx1"/>
          </a:solidFill>
          <a:latin typeface="SJSU Spartan Regular" panose="02000000000000000000" pitchFamily="2" charset="0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800" kern="1200">
          <a:solidFill>
            <a:schemeClr val="tx1"/>
          </a:solidFill>
          <a:latin typeface="SJSU Spartan Regular" panose="02000000000000000000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804039"/>
            <a:ext cx="7886700" cy="7687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Section Head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72769"/>
            <a:ext cx="7886700" cy="9175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Section Subhead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7734" y="6217920"/>
            <a:ext cx="37482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666666"/>
                </a:solidFill>
                <a:latin typeface="SJSU Spartan Regular" panose="02000000000000000000" pitchFamily="2" charset="0"/>
              </a:defRPr>
            </a:lvl1pPr>
          </a:lstStyle>
          <a:p>
            <a:r>
              <a:rPr lang="en-US" dirty="0"/>
              <a:t>DATE /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217920"/>
            <a:ext cx="566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rgbClr val="666666"/>
                </a:solidFill>
              </a:defRPr>
            </a:lvl1pPr>
          </a:lstStyle>
          <a:p>
            <a:fld id="{BF6D30ED-1F8A-41DD-9284-B7BE1E179D9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4051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2" r:id="rId2"/>
    <p:sldLayoutId id="2147483673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000" kern="1200">
          <a:solidFill>
            <a:srgbClr val="666666"/>
          </a:solidFill>
          <a:latin typeface="SJSU Spartan Regular" panose="02000000000000000000" pitchFamily="2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Tx/>
        <a:buNone/>
        <a:defRPr sz="4400" kern="1200">
          <a:solidFill>
            <a:schemeClr val="tx2"/>
          </a:solidFill>
          <a:latin typeface="Helvetica Neue" panose="020B0604020202020204" pitchFamily="34" charset="0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204368"/>
            <a:ext cx="7886700" cy="886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Headline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6192" y="6217920"/>
            <a:ext cx="33215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666666"/>
                </a:solidFill>
                <a:latin typeface="SJSU Spartan Regular" panose="02000000000000000000" pitchFamily="2" charset="0"/>
              </a:defRPr>
            </a:lvl1pPr>
          </a:lstStyle>
          <a:p>
            <a:r>
              <a:rPr lang="en-US" dirty="0"/>
              <a:t>DATE /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217920"/>
            <a:ext cx="56616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rgbClr val="666666"/>
                </a:solidFill>
                <a:latin typeface="SJSU Spartan Regular" panose="02000000000000000000" pitchFamily="2" charset="0"/>
              </a:defRPr>
            </a:lvl1pPr>
          </a:lstStyle>
          <a:p>
            <a:fld id="{BF6D30ED-1F8A-41DD-9284-B7BE1E179D9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28650" y="3061406"/>
            <a:ext cx="7886700" cy="2793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73385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8" r:id="rId2"/>
    <p:sldLayoutId id="2147483676" r:id="rId3"/>
    <p:sldLayoutId id="2147483679" r:id="rId4"/>
    <p:sldLayoutId id="2147483677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>
          <a:solidFill>
            <a:schemeClr val="tx2"/>
          </a:solidFill>
          <a:latin typeface="SJSU Spartan Regular" panose="02000000000000000000" pitchFamily="2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Tx/>
        <a:buNone/>
        <a:defRPr sz="2000" kern="1200">
          <a:solidFill>
            <a:srgbClr val="666666"/>
          </a:solidFill>
          <a:latin typeface="Helvetica Neue" panose="020B0604020202020204" pitchFamily="34" charset="0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800" kern="1200">
          <a:solidFill>
            <a:srgbClr val="666666"/>
          </a:solidFill>
          <a:latin typeface="Helvetica Neue" panose="020B0604020202020204" pitchFamily="34" charset="0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600" kern="1200">
          <a:solidFill>
            <a:srgbClr val="666666"/>
          </a:solidFill>
          <a:latin typeface="Helvetica Neue" panose="020B0604020202020204" pitchFamily="34" charset="0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400" kern="1200">
          <a:solidFill>
            <a:srgbClr val="666666"/>
          </a:solidFill>
          <a:latin typeface="Helvetica Neue" panose="020B0604020202020204" pitchFamily="34" charset="0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200" kern="1200">
          <a:solidFill>
            <a:srgbClr val="666666"/>
          </a:solidFill>
          <a:latin typeface="Helvetica Neue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204368"/>
            <a:ext cx="7886700" cy="886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Headline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28650" y="3061406"/>
            <a:ext cx="7886700" cy="2793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50157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>
          <a:solidFill>
            <a:schemeClr val="bg1"/>
          </a:solidFill>
          <a:latin typeface="SJSU Spartan Regular" panose="02000000000000000000" pitchFamily="2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Tx/>
        <a:buNone/>
        <a:defRPr sz="2000" kern="1200">
          <a:solidFill>
            <a:schemeClr val="bg1"/>
          </a:solidFill>
          <a:latin typeface="Helvetica Neue" panose="020B0604020202020204" pitchFamily="34" charset="0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800" kern="1200">
          <a:solidFill>
            <a:schemeClr val="bg1"/>
          </a:solidFill>
          <a:latin typeface="Helvetica Neue" panose="020B0604020202020204" pitchFamily="34" charset="0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600" kern="1200">
          <a:solidFill>
            <a:schemeClr val="bg1"/>
          </a:solidFill>
          <a:latin typeface="Helvetica Neue" panose="020B0604020202020204" pitchFamily="34" charset="0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400" kern="1200">
          <a:solidFill>
            <a:schemeClr val="bg1"/>
          </a:solidFill>
          <a:latin typeface="Helvetica Neue" panose="020B0604020202020204" pitchFamily="34" charset="0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200" kern="1200">
          <a:solidFill>
            <a:schemeClr val="bg1"/>
          </a:solidFill>
          <a:latin typeface="Helvetica Neue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75523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7" r:id="rId2"/>
    <p:sldLayoutId id="2147483690" r:id="rId3"/>
    <p:sldLayoutId id="2147483689" r:id="rId4"/>
    <p:sldLayoutId id="2147483691" r:id="rId5"/>
    <p:sldLayoutId id="2147483692" r:id="rId6"/>
    <p:sldLayoutId id="2147483694" r:id="rId7"/>
    <p:sldLayoutId id="2147483693" r:id="rId8"/>
    <p:sldLayoutId id="2147483695" r:id="rId9"/>
    <p:sldLayoutId id="2147483696" r:id="rId10"/>
    <p:sldLayoutId id="2147483697" r:id="rId11"/>
    <p:sldLayoutId id="214748369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bg1"/>
          </a:solidFill>
          <a:latin typeface="Helvetica Neue" panose="020B06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2128" y="0"/>
            <a:ext cx="8924795" cy="497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217920"/>
            <a:ext cx="5125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rgbClr val="666666"/>
                </a:solidFill>
                <a:latin typeface="SJSU Spartan Regular" panose="02000000000000000000" pitchFamily="2" charset="0"/>
              </a:defRPr>
            </a:lvl1pPr>
          </a:lstStyle>
          <a:p>
            <a:fld id="{4B8D3C05-9755-44A2-BF3D-BE7863C1555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6192" y="6217920"/>
            <a:ext cx="33215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666666"/>
                </a:solidFill>
                <a:latin typeface="SJSU Spartan Regular" panose="02000000000000000000" pitchFamily="2" charset="0"/>
              </a:defRPr>
            </a:lvl1pPr>
          </a:lstStyle>
          <a:p>
            <a:r>
              <a:rPr lang="en-US" dirty="0"/>
              <a:t>DATE / TITLE</a:t>
            </a:r>
          </a:p>
        </p:txBody>
      </p:sp>
    </p:spTree>
    <p:extLst>
      <p:ext uri="{BB962C8B-B14F-4D97-AF65-F5344CB8AC3E}">
        <p14:creationId xmlns:p14="http://schemas.microsoft.com/office/powerpoint/2010/main" val="3013349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20" r:id="rId2"/>
    <p:sldLayoutId id="2147483702" r:id="rId3"/>
    <p:sldLayoutId id="2147483703" r:id="rId4"/>
    <p:sldLayoutId id="2147483704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000" kern="1200">
          <a:solidFill>
            <a:schemeClr val="bg1"/>
          </a:solidFill>
          <a:latin typeface="SJSU Spartan Regular" panose="02000000000000000000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604794"/>
      </p:ext>
    </p:extLst>
  </p:cSld>
  <p:clrMapOvr>
    <a:masterClrMapping/>
  </p:clrMapOvr>
</p:sld>
</file>

<file path=ppt/theme/theme1.xml><?xml version="1.0" encoding="utf-8"?>
<a:theme xmlns:a="http://schemas.openxmlformats.org/drawingml/2006/main" name="SJSU - Standard">
  <a:themeElements>
    <a:clrScheme name="SJSU">
      <a:dk1>
        <a:sysClr val="windowText" lastClr="000000"/>
      </a:dk1>
      <a:lt1>
        <a:sysClr val="window" lastClr="FFFFFF"/>
      </a:lt1>
      <a:dk2>
        <a:srgbClr val="0055A2"/>
      </a:dk2>
      <a:lt2>
        <a:srgbClr val="666666"/>
      </a:lt2>
      <a:accent1>
        <a:srgbClr val="0055A2"/>
      </a:accent1>
      <a:accent2>
        <a:srgbClr val="E5A823"/>
      </a:accent2>
      <a:accent3>
        <a:srgbClr val="818485"/>
      </a:accent3>
      <a:accent4>
        <a:srgbClr val="FFC000"/>
      </a:accent4>
      <a:accent5>
        <a:srgbClr val="4472C4"/>
      </a:accent5>
      <a:accent6>
        <a:srgbClr val="70AD47"/>
      </a:accent6>
      <a:hlink>
        <a:srgbClr val="E5A823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JSU - Standard - Draft 5.potx" id="{36E5E114-1A42-43F1-917F-B66C68889A8F}" vid="{0DB126CB-D441-464B-B99B-340F3E68FEA0}"/>
    </a:ext>
  </a:ext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ver Slides">
  <a:themeElements>
    <a:clrScheme name="SJSU">
      <a:dk1>
        <a:sysClr val="windowText" lastClr="000000"/>
      </a:dk1>
      <a:lt1>
        <a:sysClr val="window" lastClr="FFFFFF"/>
      </a:lt1>
      <a:dk2>
        <a:srgbClr val="0055A2"/>
      </a:dk2>
      <a:lt2>
        <a:srgbClr val="666666"/>
      </a:lt2>
      <a:accent1>
        <a:srgbClr val="0055A2"/>
      </a:accent1>
      <a:accent2>
        <a:srgbClr val="E5A823"/>
      </a:accent2>
      <a:accent3>
        <a:srgbClr val="818485"/>
      </a:accent3>
      <a:accent4>
        <a:srgbClr val="FFC000"/>
      </a:accent4>
      <a:accent5>
        <a:srgbClr val="4472C4"/>
      </a:accent5>
      <a:accent6>
        <a:srgbClr val="70AD47"/>
      </a:accent6>
      <a:hlink>
        <a:srgbClr val="E5A823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JSU - Standard - Draft 5.potx" id="{36E5E114-1A42-43F1-917F-B66C68889A8F}" vid="{7B5C3B03-1458-4E66-964B-19136E2BB492}"/>
    </a:ext>
  </a:extLst>
</a:theme>
</file>

<file path=ppt/theme/theme3.xml><?xml version="1.0" encoding="utf-8"?>
<a:theme xmlns:a="http://schemas.openxmlformats.org/drawingml/2006/main" name="Title Slides">
  <a:themeElements>
    <a:clrScheme name="SJSU">
      <a:dk1>
        <a:sysClr val="windowText" lastClr="000000"/>
      </a:dk1>
      <a:lt1>
        <a:sysClr val="window" lastClr="FFFFFF"/>
      </a:lt1>
      <a:dk2>
        <a:srgbClr val="0055A2"/>
      </a:dk2>
      <a:lt2>
        <a:srgbClr val="666666"/>
      </a:lt2>
      <a:accent1>
        <a:srgbClr val="0055A2"/>
      </a:accent1>
      <a:accent2>
        <a:srgbClr val="E5A823"/>
      </a:accent2>
      <a:accent3>
        <a:srgbClr val="818485"/>
      </a:accent3>
      <a:accent4>
        <a:srgbClr val="FFC000"/>
      </a:accent4>
      <a:accent5>
        <a:srgbClr val="4472C4"/>
      </a:accent5>
      <a:accent6>
        <a:srgbClr val="70AD47"/>
      </a:accent6>
      <a:hlink>
        <a:srgbClr val="E5A823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JSU - Standard - Draft 5.potx" id="{36E5E114-1A42-43F1-917F-B66C68889A8F}" vid="{A99606CA-E4DD-4A7E-ADE3-38754EF64503}"/>
    </a:ext>
  </a:extLst>
</a:theme>
</file>

<file path=ppt/theme/theme4.xml><?xml version="1.0" encoding="utf-8"?>
<a:theme xmlns:a="http://schemas.openxmlformats.org/drawingml/2006/main" name="Bumper Slides">
  <a:themeElements>
    <a:clrScheme name="SJSU">
      <a:dk1>
        <a:sysClr val="windowText" lastClr="000000"/>
      </a:dk1>
      <a:lt1>
        <a:sysClr val="window" lastClr="FFFFFF"/>
      </a:lt1>
      <a:dk2>
        <a:srgbClr val="0055A2"/>
      </a:dk2>
      <a:lt2>
        <a:srgbClr val="666666"/>
      </a:lt2>
      <a:accent1>
        <a:srgbClr val="0055A2"/>
      </a:accent1>
      <a:accent2>
        <a:srgbClr val="E5A823"/>
      </a:accent2>
      <a:accent3>
        <a:srgbClr val="818485"/>
      </a:accent3>
      <a:accent4>
        <a:srgbClr val="FFC000"/>
      </a:accent4>
      <a:accent5>
        <a:srgbClr val="4472C4"/>
      </a:accent5>
      <a:accent6>
        <a:srgbClr val="70AD47"/>
      </a:accent6>
      <a:hlink>
        <a:srgbClr val="E5A823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JSU - Standard - Draft 5.potx" id="{36E5E114-1A42-43F1-917F-B66C68889A8F}" vid="{5B6FD638-AF11-4110-A98B-52A30CAD40C6}"/>
    </a:ext>
  </a:extLst>
</a:theme>
</file>

<file path=ppt/theme/theme5.xml><?xml version="1.0" encoding="utf-8"?>
<a:theme xmlns:a="http://schemas.openxmlformats.org/drawingml/2006/main" name="Section Headers">
  <a:themeElements>
    <a:clrScheme name="SJSU">
      <a:dk1>
        <a:sysClr val="windowText" lastClr="000000"/>
      </a:dk1>
      <a:lt1>
        <a:sysClr val="window" lastClr="FFFFFF"/>
      </a:lt1>
      <a:dk2>
        <a:srgbClr val="0055A2"/>
      </a:dk2>
      <a:lt2>
        <a:srgbClr val="666666"/>
      </a:lt2>
      <a:accent1>
        <a:srgbClr val="0055A2"/>
      </a:accent1>
      <a:accent2>
        <a:srgbClr val="E5A823"/>
      </a:accent2>
      <a:accent3>
        <a:srgbClr val="818485"/>
      </a:accent3>
      <a:accent4>
        <a:srgbClr val="FFC000"/>
      </a:accent4>
      <a:accent5>
        <a:srgbClr val="4472C4"/>
      </a:accent5>
      <a:accent6>
        <a:srgbClr val="70AD47"/>
      </a:accent6>
      <a:hlink>
        <a:srgbClr val="E5A823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JSU - Standard - Draft 5.potx" id="{36E5E114-1A42-43F1-917F-B66C68889A8F}" vid="{7B92B18D-2067-401C-8110-0CCB6A0E47FC}"/>
    </a:ext>
  </a:extLst>
</a:theme>
</file>

<file path=ppt/theme/theme6.xml><?xml version="1.0" encoding="utf-8"?>
<a:theme xmlns:a="http://schemas.openxmlformats.org/drawingml/2006/main" name="White Content Slides">
  <a:themeElements>
    <a:clrScheme name="SJSU">
      <a:dk1>
        <a:sysClr val="windowText" lastClr="000000"/>
      </a:dk1>
      <a:lt1>
        <a:sysClr val="window" lastClr="FFFFFF"/>
      </a:lt1>
      <a:dk2>
        <a:srgbClr val="0055A2"/>
      </a:dk2>
      <a:lt2>
        <a:srgbClr val="666666"/>
      </a:lt2>
      <a:accent1>
        <a:srgbClr val="0055A2"/>
      </a:accent1>
      <a:accent2>
        <a:srgbClr val="E5A823"/>
      </a:accent2>
      <a:accent3>
        <a:srgbClr val="818485"/>
      </a:accent3>
      <a:accent4>
        <a:srgbClr val="FFC000"/>
      </a:accent4>
      <a:accent5>
        <a:srgbClr val="4472C4"/>
      </a:accent5>
      <a:accent6>
        <a:srgbClr val="70AD47"/>
      </a:accent6>
      <a:hlink>
        <a:srgbClr val="E5A823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JSU - Standard - Draft 5.potx" id="{36E5E114-1A42-43F1-917F-B66C68889A8F}" vid="{304BAEE5-2FC4-42BA-9CBC-59F25EDAC538}"/>
    </a:ext>
  </a:extLst>
</a:theme>
</file>

<file path=ppt/theme/theme7.xml><?xml version="1.0" encoding="utf-8"?>
<a:theme xmlns:a="http://schemas.openxmlformats.org/drawingml/2006/main" name="Blue Content Slides">
  <a:themeElements>
    <a:clrScheme name="SJSU">
      <a:dk1>
        <a:sysClr val="windowText" lastClr="000000"/>
      </a:dk1>
      <a:lt1>
        <a:sysClr val="window" lastClr="FFFFFF"/>
      </a:lt1>
      <a:dk2>
        <a:srgbClr val="0055A2"/>
      </a:dk2>
      <a:lt2>
        <a:srgbClr val="666666"/>
      </a:lt2>
      <a:accent1>
        <a:srgbClr val="0055A2"/>
      </a:accent1>
      <a:accent2>
        <a:srgbClr val="E5A823"/>
      </a:accent2>
      <a:accent3>
        <a:srgbClr val="818485"/>
      </a:accent3>
      <a:accent4>
        <a:srgbClr val="FFC000"/>
      </a:accent4>
      <a:accent5>
        <a:srgbClr val="4472C4"/>
      </a:accent5>
      <a:accent6>
        <a:srgbClr val="70AD47"/>
      </a:accent6>
      <a:hlink>
        <a:srgbClr val="E5A823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JSU - Standard - Draft 5.potx" id="{36E5E114-1A42-43F1-917F-B66C68889A8F}" vid="{038E574D-EE11-4760-836B-ADD15C9B1572}"/>
    </a:ext>
  </a:extLst>
</a:theme>
</file>

<file path=ppt/theme/theme8.xml><?xml version="1.0" encoding="utf-8"?>
<a:theme xmlns:a="http://schemas.openxmlformats.org/drawingml/2006/main" name="Image Slides">
  <a:themeElements>
    <a:clrScheme name="SJSU">
      <a:dk1>
        <a:sysClr val="windowText" lastClr="000000"/>
      </a:dk1>
      <a:lt1>
        <a:sysClr val="window" lastClr="FFFFFF"/>
      </a:lt1>
      <a:dk2>
        <a:srgbClr val="0055A2"/>
      </a:dk2>
      <a:lt2>
        <a:srgbClr val="666666"/>
      </a:lt2>
      <a:accent1>
        <a:srgbClr val="0055A2"/>
      </a:accent1>
      <a:accent2>
        <a:srgbClr val="E5A823"/>
      </a:accent2>
      <a:accent3>
        <a:srgbClr val="818485"/>
      </a:accent3>
      <a:accent4>
        <a:srgbClr val="FFC000"/>
      </a:accent4>
      <a:accent5>
        <a:srgbClr val="4472C4"/>
      </a:accent5>
      <a:accent6>
        <a:srgbClr val="70AD47"/>
      </a:accent6>
      <a:hlink>
        <a:srgbClr val="E5A823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JSU - Standard - Draft 5.potx" id="{36E5E114-1A42-43F1-917F-B66C68889A8F}" vid="{2FA2181D-B5FB-4A35-83F1-4BE74620503A}"/>
    </a:ext>
  </a:extLst>
</a:theme>
</file>

<file path=ppt/theme/theme9.xml><?xml version="1.0" encoding="utf-8"?>
<a:theme xmlns:a="http://schemas.openxmlformats.org/drawingml/2006/main" name="Charts">
  <a:themeElements>
    <a:clrScheme name="SJSU">
      <a:dk1>
        <a:sysClr val="windowText" lastClr="000000"/>
      </a:dk1>
      <a:lt1>
        <a:sysClr val="window" lastClr="FFFFFF"/>
      </a:lt1>
      <a:dk2>
        <a:srgbClr val="0055A2"/>
      </a:dk2>
      <a:lt2>
        <a:srgbClr val="666666"/>
      </a:lt2>
      <a:accent1>
        <a:srgbClr val="0055A2"/>
      </a:accent1>
      <a:accent2>
        <a:srgbClr val="E5A823"/>
      </a:accent2>
      <a:accent3>
        <a:srgbClr val="818485"/>
      </a:accent3>
      <a:accent4>
        <a:srgbClr val="FFC000"/>
      </a:accent4>
      <a:accent5>
        <a:srgbClr val="4472C4"/>
      </a:accent5>
      <a:accent6>
        <a:srgbClr val="70AD47"/>
      </a:accent6>
      <a:hlink>
        <a:srgbClr val="E5A823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JSU - Standard - Draft 5.potx" id="{36E5E114-1A42-43F1-917F-B66C68889A8F}" vid="{A280AFC1-4B8A-4049-87F8-E60A0114FF5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SJSU - Standard</Template>
  <TotalTime>45</TotalTime>
  <Words>0</Words>
  <Application>Microsoft Macintosh PowerPoint</Application>
  <PresentationFormat>On-screen Show (4:3)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1</vt:i4>
      </vt:variant>
    </vt:vector>
  </HeadingPairs>
  <TitlesOfParts>
    <vt:vector size="15" baseType="lpstr">
      <vt:lpstr>SJSU Spartan Regular</vt:lpstr>
      <vt:lpstr>Calibri</vt:lpstr>
      <vt:lpstr>SJSU Spartan Bold</vt:lpstr>
      <vt:lpstr>Arial</vt:lpstr>
      <vt:lpstr>Helvetica Neue</vt:lpstr>
      <vt:lpstr>SJSU - Standard</vt:lpstr>
      <vt:lpstr>Cover Slides</vt:lpstr>
      <vt:lpstr>Title Slides</vt:lpstr>
      <vt:lpstr>Bumper Slides</vt:lpstr>
      <vt:lpstr>Section Headers</vt:lpstr>
      <vt:lpstr>White Content Slides</vt:lpstr>
      <vt:lpstr>Blue Content Slides</vt:lpstr>
      <vt:lpstr>Image Slides</vt:lpstr>
      <vt:lpstr>Charts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Roman Goshev</dc:creator>
  <cp:lastModifiedBy>Roman Goshev</cp:lastModifiedBy>
  <cp:revision>3</cp:revision>
  <dcterms:created xsi:type="dcterms:W3CDTF">2020-07-13T16:48:01Z</dcterms:created>
  <dcterms:modified xsi:type="dcterms:W3CDTF">2020-07-13T17:47:47Z</dcterms:modified>
</cp:coreProperties>
</file>